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6052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8109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69631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0153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1960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5114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7572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135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9089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484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957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9F1FE-A35A-4AD4-9329-B629635ED2EE}" type="datetimeFigureOut">
              <a:rPr lang="lt-LT" smtClean="0"/>
              <a:t>2021.06.23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A2D3E-66C3-4181-A7CB-DAE5CC457778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090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648071"/>
          </a:xfrm>
        </p:spPr>
        <p:txBody>
          <a:bodyPr>
            <a:normAutofit/>
          </a:bodyPr>
          <a:lstStyle/>
          <a:p>
            <a:r>
              <a:rPr lang="lt-LT" sz="3200" dirty="0" err="1" smtClean="0"/>
              <a:t>mindmeister.com</a:t>
            </a:r>
            <a:r>
              <a:rPr lang="lt-LT" sz="3200" dirty="0" smtClean="0"/>
              <a:t> programėlės pristatymas</a:t>
            </a:r>
            <a:endParaRPr lang="lt-LT" sz="3200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064896" cy="5112568"/>
          </a:xfrm>
        </p:spPr>
        <p:txBody>
          <a:bodyPr/>
          <a:lstStyle/>
          <a:p>
            <a:endParaRPr lang="lt-LT" dirty="0"/>
          </a:p>
        </p:txBody>
      </p:sp>
      <p:pic>
        <p:nvPicPr>
          <p:cNvPr id="1026" name="Picture 2" descr="C:\Users\DIREKT\Desktop\Screenshot - 2021.06.23 , 14_50_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414301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585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Jungtis paprasčiau per </a:t>
            </a:r>
            <a:r>
              <a:rPr lang="lt-LT" sz="2800" dirty="0" err="1" smtClean="0"/>
              <a:t>Google</a:t>
            </a:r>
            <a:endParaRPr lang="lt-LT" sz="2800" dirty="0"/>
          </a:p>
        </p:txBody>
      </p:sp>
      <p:pic>
        <p:nvPicPr>
          <p:cNvPr id="2050" name="Picture 2" descr="C:\Users\DIREKT\Desktop\Screenshot - 2021.06.23 , 14_51_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57" y="1600200"/>
            <a:ext cx="8050085" cy="47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82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800" dirty="0" smtClean="0"/>
              <a:t>Čia galime pasirinkti reikalingą schemą. Nemokamai galimos tris schemos. Norint kurti naujas, reikia ištrinti nereikalingas, arba įsigyti daugiau vietos papildomai apmokėjus</a:t>
            </a:r>
            <a:endParaRPr lang="lt-LT" sz="2800" dirty="0"/>
          </a:p>
        </p:txBody>
      </p:sp>
      <p:pic>
        <p:nvPicPr>
          <p:cNvPr id="3074" name="Picture 2" descr="C:\Users\DIREKT\Desktop\Screenshot - 2021.06.23 , 15_11_2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84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Paspaudus mėlyną kvadratą su+ ženklu kursite naują schemą</a:t>
            </a:r>
            <a:endParaRPr lang="lt-LT" sz="2800" dirty="0"/>
          </a:p>
        </p:txBody>
      </p:sp>
      <p:pic>
        <p:nvPicPr>
          <p:cNvPr id="4098" name="Picture 2" descr="C:\Users\DIREKT\Desktop\Screenshot - 2021.06.23 , 15_41_4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39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2800" dirty="0" smtClean="0"/>
              <a:t>Schemoje atšakų galite kurti kiek jums reikės paspaudus baltą rutuliuką su + ženklu. Paspaudę dešinėje esančius brūkšnelius galėsite pasirinkti spalvą, šriftą bei </a:t>
            </a:r>
            <a:r>
              <a:rPr lang="lt-LT" sz="2800" smtClean="0"/>
              <a:t>kitus simbolius</a:t>
            </a:r>
            <a:endParaRPr lang="lt-LT" sz="2800"/>
          </a:p>
        </p:txBody>
      </p:sp>
      <p:pic>
        <p:nvPicPr>
          <p:cNvPr id="5122" name="Picture 2" descr="C:\Users\DIREKT\Desktop\Screenshot - 2021.06.23 , 15_42_4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29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67</Words>
  <Application>Microsoft Office PowerPoint</Application>
  <PresentationFormat>Demonstracija ekrane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6" baseType="lpstr">
      <vt:lpstr>Office tema</vt:lpstr>
      <vt:lpstr>mindmeister.com programėlės pristatymas</vt:lpstr>
      <vt:lpstr>Jungtis paprasčiau per Google</vt:lpstr>
      <vt:lpstr>Čia galime pasirinkti reikalingą schemą. Nemokamai galimos tris schemos. Norint kurti naujas, reikia ištrinti nereikalingas, arba įsigyti daugiau vietos papildomai apmokėjus</vt:lpstr>
      <vt:lpstr>Paspaudus mėlyną kvadratą su+ ženklu kursite naują schemą</vt:lpstr>
      <vt:lpstr>Schemoje atšakų galite kurti kiek jums reikės paspaudus baltą rutuliuką su + ženklu. Paspaudę dešinėje esančius brūkšnelius galėsite pasirinkti spalvą, šriftą bei kitus simbolius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mindmeister.com programėlės pristatymas</dc:title>
  <dc:creator>DIREKT</dc:creator>
  <cp:lastModifiedBy>DIREKT</cp:lastModifiedBy>
  <cp:revision>3</cp:revision>
  <dcterms:created xsi:type="dcterms:W3CDTF">2021-06-23T12:44:17Z</dcterms:created>
  <dcterms:modified xsi:type="dcterms:W3CDTF">2021-06-23T13:10:08Z</dcterms:modified>
</cp:coreProperties>
</file>