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9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en-US"/>
          </a:p>
        </p:txBody>
      </p:sp>
      <p:sp>
        <p:nvSpPr>
          <p:cNvPr id="3" name="Paantraštė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Spustelėkite ruošinio paantraštės stiliui keisti</a:t>
            </a:r>
            <a:endParaRPr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DCA89-6E6B-405E-85FA-E9387FB5DDA4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2F81A-D0A0-4D80-A0A5-912BADD222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DCA89-6E6B-405E-85FA-E9387FB5DDA4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2F81A-D0A0-4D80-A0A5-912BADD222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Spustelėkite, jei norite keisite ruoš. pav. stilių</a:t>
            </a:r>
            <a:endParaRPr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DCA89-6E6B-405E-85FA-E9387FB5DDA4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2F81A-D0A0-4D80-A0A5-912BADD222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en-US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DCA89-6E6B-405E-85FA-E9387FB5DDA4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2F81A-D0A0-4D80-A0A5-912BADD222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Spustelėkite, jei norite keisite ruoš. pav. stilių</a:t>
            </a:r>
            <a:endParaRPr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DCA89-6E6B-405E-85FA-E9387FB5DDA4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2F81A-D0A0-4D80-A0A5-912BADD222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en-US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DCA89-6E6B-405E-85FA-E9387FB5DDA4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2F81A-D0A0-4D80-A0A5-912BADD222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Spustelėkite, jei norite keisite ruoš. pav. stilių</a:t>
            </a:r>
            <a:endParaRPr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DCA89-6E6B-405E-85FA-E9387FB5DDA4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2F81A-D0A0-4D80-A0A5-912BADD222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en-US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DCA89-6E6B-405E-85FA-E9387FB5DDA4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2F81A-D0A0-4D80-A0A5-912BADD222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DCA89-6E6B-405E-85FA-E9387FB5DDA4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2F81A-D0A0-4D80-A0A5-912BADD222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Spustelėkite, jei norite keisite ruoš. pav. stilių</a:t>
            </a:r>
            <a:endParaRPr lang="en-US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DCA89-6E6B-405E-85FA-E9387FB5DDA4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2F81A-D0A0-4D80-A0A5-912BADD222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Spustelėkite, jei norite keisite ruoš. pav. stilių</a:t>
            </a:r>
            <a:endParaRPr lang="en-US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DCA89-6E6B-405E-85FA-E9387FB5DDA4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2F81A-D0A0-4D80-A0A5-912BADD222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Spustelėkite, jei norite keisite ruoš. pav. stilių</a:t>
            </a:r>
            <a:endParaRPr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DCA89-6E6B-405E-85FA-E9387FB5DDA4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2F81A-D0A0-4D80-A0A5-912BADD222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edpuzzle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ntraštė 3"/>
          <p:cNvSpPr>
            <a:spLocks noGrp="1"/>
          </p:cNvSpPr>
          <p:nvPr>
            <p:ph type="title"/>
          </p:nvPr>
        </p:nvSpPr>
        <p:spPr>
          <a:xfrm>
            <a:off x="467544" y="404664"/>
            <a:ext cx="8363272" cy="1642194"/>
          </a:xfrm>
        </p:spPr>
        <p:txBody>
          <a:bodyPr>
            <a:normAutofit fontScale="90000"/>
          </a:bodyPr>
          <a:lstStyle/>
          <a:p>
            <a:r>
              <a:rPr lang="lt-LT" dirty="0" smtClean="0">
                <a:solidFill>
                  <a:srgbClr val="0070C0"/>
                </a:solidFill>
              </a:rPr>
              <a:t/>
            </a:r>
            <a:br>
              <a:rPr lang="lt-LT" dirty="0" smtClean="0">
                <a:solidFill>
                  <a:srgbClr val="0070C0"/>
                </a:solidFill>
              </a:rPr>
            </a:br>
            <a:r>
              <a:rPr lang="lt-LT" dirty="0">
                <a:solidFill>
                  <a:srgbClr val="0070C0"/>
                </a:solidFill>
              </a:rPr>
              <a:t/>
            </a:r>
            <a:br>
              <a:rPr lang="lt-LT" dirty="0">
                <a:solidFill>
                  <a:srgbClr val="0070C0"/>
                </a:solidFill>
              </a:rPr>
            </a:br>
            <a:r>
              <a:rPr lang="lt-LT" dirty="0" smtClean="0">
                <a:solidFill>
                  <a:srgbClr val="0070C0"/>
                </a:solidFill>
              </a:rPr>
              <a:t>PROGRAMĖLĖS </a:t>
            </a:r>
            <a:r>
              <a:rPr lang="lt-LT" dirty="0" smtClean="0">
                <a:solidFill>
                  <a:srgbClr val="0070C0"/>
                </a:solidFill>
              </a:rPr>
              <a:t>PRISTATYMAS</a:t>
            </a:r>
            <a:r>
              <a:rPr lang="lt-LT" dirty="0" smtClean="0"/>
              <a:t/>
            </a:r>
            <a:br>
              <a:rPr lang="lt-LT" dirty="0" smtClean="0"/>
            </a:br>
            <a:r>
              <a:rPr lang="lt-LT" sz="2400" i="1" dirty="0" smtClean="0"/>
              <a:t>PARENGĖ:   REGINA </a:t>
            </a:r>
            <a:r>
              <a:rPr lang="lt-LT" sz="2400" i="1" dirty="0" smtClean="0"/>
              <a:t>RATKEVIČIENĖ    </a:t>
            </a:r>
            <a:r>
              <a:rPr lang="lt-LT" sz="2400" i="1" dirty="0" smtClean="0"/>
              <a:t/>
            </a:r>
            <a:br>
              <a:rPr lang="lt-LT" sz="2400" i="1" dirty="0" smtClean="0"/>
            </a:br>
            <a:r>
              <a:rPr lang="lt-LT" sz="2400" i="1" dirty="0" smtClean="0"/>
              <a:t>2021-06-10</a:t>
            </a:r>
            <a:r>
              <a:rPr lang="lt-LT" sz="2400" i="1" dirty="0" smtClean="0"/>
              <a:t/>
            </a:r>
            <a:br>
              <a:rPr lang="lt-LT" sz="2400" i="1" dirty="0" smtClean="0"/>
            </a:br>
            <a:endParaRPr lang="en-US" i="1" dirty="0"/>
          </a:p>
        </p:txBody>
      </p:sp>
      <p:pic>
        <p:nvPicPr>
          <p:cNvPr id="6" name="Turinio vietos rezervavimo ženklas 5" descr="edpuzzle pradžia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2420888"/>
            <a:ext cx="6645216" cy="3596952"/>
          </a:xfr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978" y="267561"/>
            <a:ext cx="1503479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40" y="260665"/>
            <a:ext cx="658812" cy="438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ntraštė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Kaip veikia </a:t>
            </a:r>
            <a:r>
              <a:rPr lang="lt-LT" dirty="0" err="1" smtClean="0"/>
              <a:t>Edpuzzle</a:t>
            </a:r>
            <a:r>
              <a:rPr lang="lt-LT" dirty="0" smtClean="0"/>
              <a:t>?  </a:t>
            </a:r>
            <a:endParaRPr lang="en-US" dirty="0"/>
          </a:p>
        </p:txBody>
      </p:sp>
      <p:sp>
        <p:nvSpPr>
          <p:cNvPr id="14" name="Turinio vietos rezervavimo ženklas 13"/>
          <p:cNvSpPr>
            <a:spLocks noGrp="1"/>
          </p:cNvSpPr>
          <p:nvPr>
            <p:ph idx="1"/>
          </p:nvPr>
        </p:nvSpPr>
        <p:spPr>
          <a:xfrm>
            <a:off x="467544" y="1628800"/>
            <a:ext cx="8301608" cy="3744416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lt-LT" sz="4000" dirty="0" smtClean="0"/>
              <a:t>IŠSIRINKITE VAIZDO MEDŽIAGĄ;</a:t>
            </a:r>
          </a:p>
          <a:p>
            <a:pPr>
              <a:buFont typeface="Wingdings" pitchFamily="2" charset="2"/>
              <a:buChar char="Ø"/>
            </a:pPr>
            <a:r>
              <a:rPr lang="lt-LT" sz="4000" dirty="0" smtClean="0"/>
              <a:t>IŠKIRPKITE REIKIAMĄ EPIZODĄ (-US);</a:t>
            </a:r>
          </a:p>
          <a:p>
            <a:pPr>
              <a:buFont typeface="Wingdings" pitchFamily="2" charset="2"/>
              <a:buChar char="Ø"/>
            </a:pPr>
            <a:r>
              <a:rPr lang="lt-LT" sz="4000" dirty="0" smtClean="0"/>
              <a:t>ĮTERPKITE Į VAIZDO FILMĄ KLAUSIMUS (UŽDUOTIS);</a:t>
            </a:r>
          </a:p>
          <a:p>
            <a:pPr>
              <a:buFont typeface="Wingdings" pitchFamily="2" charset="2"/>
              <a:buChar char="Ø"/>
            </a:pPr>
            <a:r>
              <a:rPr lang="lt-LT" sz="4000" dirty="0" smtClean="0"/>
              <a:t>NUSTATYKITE NEPERTRAUKIAMĄ VAIZDO PAMOKOS PERŽIŪRĄ .</a:t>
            </a:r>
          </a:p>
          <a:p>
            <a:pPr>
              <a:buFont typeface="Wingdings" pitchFamily="2" charset="2"/>
              <a:buChar char="Ø"/>
            </a:pPr>
            <a:r>
              <a:rPr lang="lt-LT" sz="4000" dirty="0" smtClean="0"/>
              <a:t>SEBĖKITE MOKINIŲ ATSAKYTŲ KLAUSIMŲ REZULTATUS IR VERTNKITE </a:t>
            </a:r>
          </a:p>
          <a:p>
            <a:pPr>
              <a:buFont typeface="Wingdings" pitchFamily="2" charset="2"/>
              <a:buChar char="Ø"/>
            </a:pPr>
            <a:endParaRPr lang="lt-LT" sz="3600" dirty="0" smtClean="0"/>
          </a:p>
          <a:p>
            <a:pPr>
              <a:buNone/>
            </a:pPr>
            <a:endParaRPr lang="lt-LT" sz="3600" dirty="0" smtClean="0"/>
          </a:p>
          <a:p>
            <a:pPr>
              <a:buFont typeface="Wingdings" pitchFamily="2" charset="2"/>
              <a:buChar char="Ø"/>
            </a:pPr>
            <a:endParaRPr lang="lt-LT" sz="3600" dirty="0" smtClean="0"/>
          </a:p>
          <a:p>
            <a:pPr>
              <a:buFont typeface="Wingdings" pitchFamily="2" charset="2"/>
              <a:buChar char="Ø"/>
            </a:pPr>
            <a:endParaRPr lang="lt-LT" sz="4000" dirty="0" smtClean="0"/>
          </a:p>
          <a:p>
            <a:pPr>
              <a:buFont typeface="Wingdings" pitchFamily="2" charset="2"/>
              <a:buChar char="Ø"/>
            </a:pPr>
            <a:endParaRPr lang="lt-LT" sz="4000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476672"/>
            <a:ext cx="17303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1000"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Kaip užsiregistruoti </a:t>
            </a:r>
            <a:r>
              <a:rPr lang="lt-LT" dirty="0" err="1" smtClean="0"/>
              <a:t>Edpuzzle</a:t>
            </a:r>
            <a:r>
              <a:rPr lang="lt-LT" dirty="0" smtClean="0"/>
              <a:t> puslapyje? </a:t>
            </a:r>
            <a:r>
              <a:rPr lang="lt-LT" b="1" dirty="0" smtClean="0">
                <a:solidFill>
                  <a:srgbClr val="0070C0"/>
                </a:solidFill>
              </a:rPr>
              <a:t>https://edpuzzle.com/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err="1" smtClean="0"/>
              <a:t>Naršklėje</a:t>
            </a:r>
            <a:r>
              <a:rPr lang="lt-LT" dirty="0" smtClean="0"/>
              <a:t> įvedam </a:t>
            </a:r>
            <a:r>
              <a:rPr lang="lt-LT" dirty="0" smtClean="0">
                <a:hlinkClick r:id="rId2"/>
              </a:rPr>
              <a:t>https://edpuzzle.com/</a:t>
            </a:r>
            <a:endParaRPr lang="lt-LT" dirty="0" smtClean="0"/>
          </a:p>
          <a:p>
            <a:r>
              <a:rPr lang="lt-LT" dirty="0" err="1" smtClean="0"/>
              <a:t>Užsregistruojame</a:t>
            </a:r>
            <a:r>
              <a:rPr lang="lt-LT" dirty="0" smtClean="0"/>
              <a:t> kaip naujas vartotojas</a:t>
            </a:r>
          </a:p>
          <a:p>
            <a:endParaRPr lang="lt-LT" dirty="0" smtClean="0"/>
          </a:p>
          <a:p>
            <a:endParaRPr lang="en-US" dirty="0"/>
          </a:p>
        </p:txBody>
      </p:sp>
      <p:pic>
        <p:nvPicPr>
          <p:cNvPr id="4" name="Paveikslėlis 3" descr="užsiregistruoti edpuzzl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412776"/>
            <a:ext cx="8856000" cy="3875491"/>
          </a:xfrm>
          <a:prstGeom prst="rect">
            <a:avLst/>
          </a:prstGeom>
        </p:spPr>
      </p:pic>
      <p:cxnSp>
        <p:nvCxnSpPr>
          <p:cNvPr id="8" name="Tiesioji rodyklės jungtis 7"/>
          <p:cNvCxnSpPr/>
          <p:nvPr/>
        </p:nvCxnSpPr>
        <p:spPr>
          <a:xfrm flipV="1">
            <a:off x="5220072" y="1844824"/>
            <a:ext cx="2160240" cy="187220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Pažymėkite, kad esat mokytojas ir</a:t>
            </a:r>
            <a:br>
              <a:rPr lang="lt-LT" dirty="0" smtClean="0"/>
            </a:br>
            <a:r>
              <a:rPr lang="lt-LT" dirty="0" smtClean="0"/>
              <a:t>kurkite paskyrą per </a:t>
            </a:r>
            <a:r>
              <a:rPr lang="lt-LT" dirty="0" err="1" smtClean="0"/>
              <a:t>google</a:t>
            </a:r>
            <a:r>
              <a:rPr lang="lt-LT" dirty="0" smtClean="0"/>
              <a:t> aplinką</a:t>
            </a:r>
            <a:endParaRPr lang="en-US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496766"/>
            <a:ext cx="8229600" cy="2732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Tiesioji rodyklės jungtis 6"/>
          <p:cNvCxnSpPr/>
          <p:nvPr/>
        </p:nvCxnSpPr>
        <p:spPr>
          <a:xfrm>
            <a:off x="2123728" y="3068960"/>
            <a:ext cx="1224136" cy="158417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Kaip kuriama video pamoka?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060848"/>
            <a:ext cx="2568163" cy="861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Tiesioji rodyklės jungtis 7"/>
          <p:cNvCxnSpPr/>
          <p:nvPr/>
        </p:nvCxnSpPr>
        <p:spPr>
          <a:xfrm flipH="1">
            <a:off x="1979712" y="2276872"/>
            <a:ext cx="2232248" cy="7200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499992" y="2060848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Skirti namų darbą</a:t>
            </a:r>
            <a:endParaRPr lang="en-US" dirty="0"/>
          </a:p>
        </p:txBody>
      </p:sp>
      <p:cxnSp>
        <p:nvCxnSpPr>
          <p:cNvPr id="10" name="Tiesioji rodyklės jungtis 9"/>
          <p:cNvCxnSpPr/>
          <p:nvPr/>
        </p:nvCxnSpPr>
        <p:spPr>
          <a:xfrm flipH="1" flipV="1">
            <a:off x="2195736" y="2780928"/>
            <a:ext cx="2736304" cy="7200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076056" y="292494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Taisyti, pridėti užduočių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Užrašome pamokos pavadinimą ir konstruojame užduotį</a:t>
            </a:r>
            <a:endParaRPr lang="en-US" dirty="0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060848"/>
            <a:ext cx="4884844" cy="701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Tiesioji rodyklės jungtis 6"/>
          <p:cNvCxnSpPr/>
          <p:nvPr/>
        </p:nvCxnSpPr>
        <p:spPr>
          <a:xfrm flipV="1">
            <a:off x="1115616" y="2492896"/>
            <a:ext cx="288032" cy="108012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51521" y="3573016"/>
            <a:ext cx="1872208" cy="648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Spaudžiam, kai reikia iškirpti</a:t>
            </a:r>
            <a:endParaRPr lang="en-US" dirty="0"/>
          </a:p>
        </p:txBody>
      </p:sp>
      <p:cxnSp>
        <p:nvCxnSpPr>
          <p:cNvPr id="9" name="Tiesioji rodyklės jungtis 8"/>
          <p:cNvCxnSpPr/>
          <p:nvPr/>
        </p:nvCxnSpPr>
        <p:spPr>
          <a:xfrm flipH="1" flipV="1">
            <a:off x="4572000" y="2564904"/>
            <a:ext cx="792088" cy="151216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Tiesioji rodyklės jungtis 10"/>
          <p:cNvCxnSpPr/>
          <p:nvPr/>
        </p:nvCxnSpPr>
        <p:spPr>
          <a:xfrm flipV="1">
            <a:off x="2699792" y="2420888"/>
            <a:ext cx="216024" cy="194421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555776" y="4509120"/>
            <a:ext cx="165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Šis mygtukas leidžia įrašyti savo balsą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64088" y="4293096"/>
            <a:ext cx="1611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dirty="0" smtClean="0"/>
              <a:t>Klausimų skiltis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Ką </a:t>
            </a:r>
            <a:r>
              <a:rPr lang="lt-LT" smtClean="0"/>
              <a:t>mato mokinys?</a:t>
            </a:r>
            <a:endParaRPr lang="en-US" dirty="0"/>
          </a:p>
        </p:txBody>
      </p:sp>
      <p:pic>
        <p:nvPicPr>
          <p:cNvPr id="6" name="Turinio vietos rezervavimo ženklas 5" descr="ką mato mokiny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983411"/>
            <a:ext cx="8229600" cy="3759541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1637</TotalTime>
  <Words>95</Words>
  <Application>Microsoft Office PowerPoint</Application>
  <PresentationFormat>Demonstracija ekrane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7</vt:i4>
      </vt:variant>
    </vt:vector>
  </HeadingPairs>
  <TitlesOfParts>
    <vt:vector size="8" baseType="lpstr">
      <vt:lpstr>Office tema</vt:lpstr>
      <vt:lpstr>  PROGRAMĖLĖS PRISTATYMAS PARENGĖ:   REGINA RATKEVIČIENĖ     2021-06-10 </vt:lpstr>
      <vt:lpstr>Kaip veikia Edpuzzle?  </vt:lpstr>
      <vt:lpstr>Kaip užsiregistruoti Edpuzzle puslapyje? https://edpuzzle.com/</vt:lpstr>
      <vt:lpstr>Pažymėkite, kad esat mokytojas ir kurkite paskyrą per google aplinką</vt:lpstr>
      <vt:lpstr>Kaip kuriama video pamoka?</vt:lpstr>
      <vt:lpstr>Užrašome pamokos pavadinimą ir konstruojame užduotį</vt:lpstr>
      <vt:lpstr>Ką mato mokinys?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Skaidrė 1</dc:title>
  <dc:creator>RYTAS1</dc:creator>
  <cp:lastModifiedBy>DIREKT</cp:lastModifiedBy>
  <cp:revision>24</cp:revision>
  <dcterms:created xsi:type="dcterms:W3CDTF">2021-05-03T16:04:40Z</dcterms:created>
  <dcterms:modified xsi:type="dcterms:W3CDTF">2021-06-23T11:46:22Z</dcterms:modified>
</cp:coreProperties>
</file>