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94660"/>
  </p:normalViewPr>
  <p:slideViewPr>
    <p:cSldViewPr>
      <p:cViewPr>
        <p:scale>
          <a:sx n="75" d="100"/>
          <a:sy n="75" d="100"/>
        </p:scale>
        <p:origin x="-100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3915D2F-9216-4A2A-990B-11C693108193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9DEF5DA-2AE1-4277-90A5-BE4FE36945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817112" y="457200"/>
            <a:ext cx="7793488" cy="2477509"/>
          </a:xfrm>
        </p:spPr>
        <p:txBody>
          <a:bodyPr/>
          <a:lstStyle/>
          <a:p>
            <a:pPr algn="ctr"/>
            <a:r>
              <a:rPr lang="lt-LT" sz="5400" b="1" dirty="0" smtClean="0"/>
              <a:t>    </a:t>
            </a:r>
            <a:r>
              <a:rPr lang="lt-LT" sz="5400" b="1" dirty="0" smtClean="0"/>
              <a:t/>
            </a:r>
            <a:br>
              <a:rPr lang="lt-LT" sz="5400" b="1" dirty="0" smtClean="0"/>
            </a:br>
            <a:r>
              <a:rPr lang="lt-LT" sz="5400" b="1" dirty="0" err="1" smtClean="0"/>
              <a:t>Eduten</a:t>
            </a:r>
            <a:r>
              <a:rPr lang="lt-LT" sz="5400" b="1" dirty="0" smtClean="0"/>
              <a:t> </a:t>
            </a:r>
            <a:r>
              <a:rPr lang="lt-LT" sz="5400" b="1" dirty="0" smtClean="0"/>
              <a:t>platforma </a:t>
            </a:r>
            <a:endParaRPr lang="en-US" sz="5400" b="1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2362200" y="4876800"/>
            <a:ext cx="6511131" cy="1295400"/>
          </a:xfrm>
        </p:spPr>
        <p:txBody>
          <a:bodyPr>
            <a:normAutofit lnSpcReduction="10000"/>
          </a:bodyPr>
          <a:lstStyle/>
          <a:p>
            <a:pPr algn="r"/>
            <a:r>
              <a:rPr lang="lt-LT" sz="2400" b="1" i="1" dirty="0" smtClean="0"/>
              <a:t>REGINA </a:t>
            </a:r>
            <a:r>
              <a:rPr lang="lt-LT" sz="2400" b="1" i="1" dirty="0" err="1" smtClean="0"/>
              <a:t>barsulienė</a:t>
            </a:r>
            <a:endParaRPr lang="lt-LT" sz="2400" b="1" i="1" dirty="0" smtClean="0"/>
          </a:p>
          <a:p>
            <a:pPr algn="r"/>
            <a:endParaRPr lang="lt-LT" dirty="0" smtClean="0"/>
          </a:p>
          <a:p>
            <a:pPr algn="r"/>
            <a:r>
              <a:rPr lang="lt-LT" dirty="0" smtClean="0"/>
              <a:t>Matematikos mokytoja metodininkė</a:t>
            </a:r>
            <a:endParaRPr lang="lt-LT" dirty="0"/>
          </a:p>
          <a:p>
            <a:pPr algn="r"/>
            <a:r>
              <a:rPr lang="lt-LT" dirty="0" smtClean="0"/>
              <a:t>Šalčininkų </a:t>
            </a:r>
            <a:r>
              <a:rPr lang="lt-LT" dirty="0" err="1" smtClean="0"/>
              <a:t>r.dieveniškių</a:t>
            </a:r>
            <a:r>
              <a:rPr lang="lt-LT" dirty="0" smtClean="0"/>
              <a:t> „ryto“ gimnazija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762001"/>
            <a:ext cx="91495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353" y="858777"/>
            <a:ext cx="1447800" cy="41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64807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Analitika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8169275" cy="2895600"/>
          </a:xfrm>
        </p:spPr>
      </p:pic>
    </p:spTree>
    <p:extLst>
      <p:ext uri="{BB962C8B-B14F-4D97-AF65-F5344CB8AC3E}">
        <p14:creationId xmlns:p14="http://schemas.microsoft.com/office/powerpoint/2010/main" val="22266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1600" dirty="0" smtClean="0"/>
              <a:t>Pamokų progresas</a:t>
            </a:r>
            <a:endParaRPr lang="en-US" sz="1600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5" y="838200"/>
            <a:ext cx="8093075" cy="4724400"/>
          </a:xfrm>
        </p:spPr>
      </p:pic>
    </p:spTree>
    <p:extLst>
      <p:ext uri="{BB962C8B-B14F-4D97-AF65-F5344CB8AC3E}">
        <p14:creationId xmlns:p14="http://schemas.microsoft.com/office/powerpoint/2010/main" val="174501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615440"/>
          </a:xfrm>
        </p:spPr>
        <p:txBody>
          <a:bodyPr/>
          <a:lstStyle/>
          <a:p>
            <a:r>
              <a:rPr lang="lt-LT" dirty="0" smtClean="0"/>
              <a:t>               ĮGŪDŽIAI  (</a:t>
            </a:r>
            <a:r>
              <a:rPr lang="lt-LT" sz="1800" dirty="0" smtClean="0"/>
              <a:t>įgūdžių žemėlapis)</a:t>
            </a:r>
            <a:br>
              <a:rPr lang="lt-LT" sz="1800" dirty="0" smtClean="0"/>
            </a:br>
            <a:r>
              <a:rPr lang="lt-LT" sz="1800" dirty="0" smtClean="0"/>
              <a:t>Daugyba (skirkite ypatingą dėmesį šiam vaikui)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5" y="1607430"/>
            <a:ext cx="7521575" cy="2565228"/>
          </a:xfrm>
        </p:spPr>
      </p:pic>
    </p:spTree>
    <p:extLst>
      <p:ext uri="{BB962C8B-B14F-4D97-AF65-F5344CB8AC3E}">
        <p14:creationId xmlns:p14="http://schemas.microsoft.com/office/powerpoint/2010/main" val="23014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Pratimų kategorijos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7" y="1828800"/>
            <a:ext cx="9120101" cy="3276600"/>
          </a:xfrm>
        </p:spPr>
      </p:pic>
    </p:spTree>
    <p:extLst>
      <p:ext uri="{BB962C8B-B14F-4D97-AF65-F5344CB8AC3E}">
        <p14:creationId xmlns:p14="http://schemas.microsoft.com/office/powerpoint/2010/main" val="320349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77240"/>
          </a:xfrm>
        </p:spPr>
        <p:txBody>
          <a:bodyPr/>
          <a:lstStyle/>
          <a:p>
            <a:r>
              <a:rPr lang="lt-LT" dirty="0" smtClean="0"/>
              <a:t>Taškų, atliktų užduočių per savaitę tikslumas, aktyvūs mokiniai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8800"/>
            <a:ext cx="9171709" cy="4248588"/>
          </a:xfrm>
        </p:spPr>
      </p:pic>
    </p:spTree>
    <p:extLst>
      <p:ext uri="{BB962C8B-B14F-4D97-AF65-F5344CB8AC3E}">
        <p14:creationId xmlns:p14="http://schemas.microsoft.com/office/powerpoint/2010/main" val="313662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2000" dirty="0" smtClean="0"/>
              <a:t>Mokinio kruopštumas (</a:t>
            </a:r>
            <a:r>
              <a:rPr lang="lt-LT" sz="2000" dirty="0" err="1" smtClean="0"/>
              <a:t>mokiniai,regresijos</a:t>
            </a:r>
            <a:r>
              <a:rPr lang="lt-LT" sz="2000" dirty="0" smtClean="0"/>
              <a:t> tiesė), pamokos statistika</a:t>
            </a:r>
            <a:endParaRPr lang="en-US" sz="2000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799"/>
            <a:ext cx="9144000" cy="4309611"/>
          </a:xfrm>
        </p:spPr>
      </p:pic>
    </p:spTree>
    <p:extLst>
      <p:ext uri="{BB962C8B-B14F-4D97-AF65-F5344CB8AC3E}">
        <p14:creationId xmlns:p14="http://schemas.microsoft.com/office/powerpoint/2010/main" val="36804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Ataskaita tėvams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95400"/>
            <a:ext cx="4562383" cy="3579812"/>
          </a:xfrm>
        </p:spPr>
      </p:pic>
    </p:spTree>
    <p:extLst>
      <p:ext uri="{BB962C8B-B14F-4D97-AF65-F5344CB8AC3E}">
        <p14:creationId xmlns:p14="http://schemas.microsoft.com/office/powerpoint/2010/main" val="10176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5791200" cy="5224463"/>
          </a:xfrm>
        </p:spPr>
      </p:pic>
    </p:spTree>
    <p:extLst>
      <p:ext uri="{BB962C8B-B14F-4D97-AF65-F5344CB8AC3E}">
        <p14:creationId xmlns:p14="http://schemas.microsoft.com/office/powerpoint/2010/main" val="122387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37073" cy="4820678"/>
          </a:xfrm>
        </p:spPr>
      </p:pic>
    </p:spTree>
    <p:extLst>
      <p:ext uri="{BB962C8B-B14F-4D97-AF65-F5344CB8AC3E}">
        <p14:creationId xmlns:p14="http://schemas.microsoft.com/office/powerpoint/2010/main" val="39415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4434840" cy="4282440"/>
          </a:xfrm>
        </p:spPr>
        <p:txBody>
          <a:bodyPr/>
          <a:lstStyle/>
          <a:p>
            <a:r>
              <a:rPr lang="lt-L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Projektas </a:t>
            </a:r>
            <a:br>
              <a:rPr lang="lt-L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„II UGDYMO KONCENTRO MOKINIŲ    MATEMATIKOS PASIEKIMŲ GERINIMAS NAUDOJANT DIRBTINIO INTELEKTO TECHNOLOGIJĄ“</a:t>
            </a:r>
            <a:br>
              <a:rPr lang="lt-L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(5, 6, 7 KL.)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04800"/>
            <a:ext cx="2895600" cy="4347480"/>
          </a:xfrm>
        </p:spPr>
      </p:pic>
    </p:spTree>
    <p:extLst>
      <p:ext uri="{BB962C8B-B14F-4D97-AF65-F5344CB8AC3E}">
        <p14:creationId xmlns:p14="http://schemas.microsoft.com/office/powerpoint/2010/main" val="320407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Temos pagal programą, kiekvienai klasei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988"/>
            <a:ext cx="9144000" cy="5954712"/>
          </a:xfrm>
        </p:spPr>
      </p:pic>
    </p:spTree>
    <p:extLst>
      <p:ext uri="{BB962C8B-B14F-4D97-AF65-F5344CB8AC3E}">
        <p14:creationId xmlns:p14="http://schemas.microsoft.com/office/powerpoint/2010/main" val="19338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Temos </a:t>
            </a:r>
            <a:r>
              <a:rPr lang="lt-LT" dirty="0" err="1" smtClean="0"/>
              <a:t>potemės</a:t>
            </a:r>
            <a:endParaRPr lang="lt-L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608138"/>
            <a:ext cx="7523163" cy="318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854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traštė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ksto vietos rezervavimo ženklas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57200"/>
            <a:ext cx="7315200" cy="6049963"/>
          </a:xfrm>
        </p:spPr>
      </p:pic>
    </p:spTree>
    <p:extLst>
      <p:ext uri="{BB962C8B-B14F-4D97-AF65-F5344CB8AC3E}">
        <p14:creationId xmlns:p14="http://schemas.microsoft.com/office/powerpoint/2010/main" val="34053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ntraštė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Savaitės veikla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52600"/>
            <a:ext cx="7655866" cy="3016886"/>
          </a:xfrm>
        </p:spPr>
      </p:pic>
    </p:spTree>
    <p:extLst>
      <p:ext uri="{BB962C8B-B14F-4D97-AF65-F5344CB8AC3E}">
        <p14:creationId xmlns:p14="http://schemas.microsoft.com/office/powerpoint/2010/main" val="429241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Mokinių dienos veikla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990600"/>
            <a:ext cx="8309324" cy="4038600"/>
          </a:xfrm>
        </p:spPr>
      </p:pic>
    </p:spTree>
    <p:extLst>
      <p:ext uri="{BB962C8B-B14F-4D97-AF65-F5344CB8AC3E}">
        <p14:creationId xmlns:p14="http://schemas.microsoft.com/office/powerpoint/2010/main" val="8674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urinio vietos rezervavimo ženklas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4" y="990600"/>
            <a:ext cx="6340476" cy="3733799"/>
          </a:xfrm>
        </p:spPr>
      </p:pic>
      <p:sp>
        <p:nvSpPr>
          <p:cNvPr id="6" name="Turinio vietos rezervavimo ženklas 5"/>
          <p:cNvSpPr>
            <a:spLocks noGrp="1"/>
          </p:cNvSpPr>
          <p:nvPr>
            <p:ph sz="half" idx="2"/>
          </p:nvPr>
        </p:nvSpPr>
        <p:spPr>
          <a:xfrm>
            <a:off x="6553200" y="1143000"/>
            <a:ext cx="2286000" cy="3712464"/>
          </a:xfrm>
        </p:spPr>
        <p:txBody>
          <a:bodyPr>
            <a:normAutofit/>
          </a:bodyPr>
          <a:lstStyle/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Kiekvienam </a:t>
            </a:r>
            <a:r>
              <a:rPr lang="lt-L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trofejui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gauti, kiekvienam mokiniui galima nustatyti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ntraštė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5" y="1654728"/>
            <a:ext cx="7521575" cy="2470632"/>
          </a:xfrm>
        </p:spPr>
      </p:pic>
    </p:spTree>
    <p:extLst>
      <p:ext uri="{BB962C8B-B14F-4D97-AF65-F5344CB8AC3E}">
        <p14:creationId xmlns:p14="http://schemas.microsoft.com/office/powerpoint/2010/main" val="362933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mpai">
  <a:themeElements>
    <a:clrScheme name="Miest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mpa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mpa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67</Words>
  <Application>Microsoft Office PowerPoint</Application>
  <PresentationFormat>Demonstracija ekrane 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18</vt:i4>
      </vt:variant>
    </vt:vector>
  </HeadingPairs>
  <TitlesOfParts>
    <vt:vector size="19" baseType="lpstr">
      <vt:lpstr>Kampai</vt:lpstr>
      <vt:lpstr>     Eduten platforma </vt:lpstr>
      <vt:lpstr>                      Projektas  „II UGDYMO KONCENTRO MOKINIŲ    MATEMATIKOS PASIEKIMŲ GERINIMAS NAUDOJANT DIRBTINIO INTELEKTO TECHNOLOGIJĄ“                       (5, 6, 7 KL.)</vt:lpstr>
      <vt:lpstr>Temos pagal programą, kiekvienai klasei</vt:lpstr>
      <vt:lpstr>Temos potemės</vt:lpstr>
      <vt:lpstr>PowerPoint pristatymas</vt:lpstr>
      <vt:lpstr>Savaitės veikla</vt:lpstr>
      <vt:lpstr>Mokinių dienos veikla</vt:lpstr>
      <vt:lpstr>PowerPoint pristatymas</vt:lpstr>
      <vt:lpstr>PowerPoint pristatymas</vt:lpstr>
      <vt:lpstr>Analitika</vt:lpstr>
      <vt:lpstr>Pamokų progresas</vt:lpstr>
      <vt:lpstr>               ĮGŪDŽIAI  (įgūdžių žemėlapis) Daugyba (skirkite ypatingą dėmesį šiam vaikui)</vt:lpstr>
      <vt:lpstr>Pratimų kategorijos</vt:lpstr>
      <vt:lpstr>Taškų, atliktų užduočių per savaitę tikslumas, aktyvūs mokiniai</vt:lpstr>
      <vt:lpstr>Mokinio kruopštumas (mokiniai,regresijos tiesė), pamokos statistika</vt:lpstr>
      <vt:lpstr>Ataskaita tėvams</vt:lpstr>
      <vt:lpstr>PowerPoint pristatymas</vt:lpstr>
      <vt:lpstr>PowerPoint pristatymas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Eduten programa</dc:title>
  <dc:creator>Microsoft</dc:creator>
  <cp:lastModifiedBy>DIREKT</cp:lastModifiedBy>
  <cp:revision>21</cp:revision>
  <dcterms:created xsi:type="dcterms:W3CDTF">2021-05-29T13:42:46Z</dcterms:created>
  <dcterms:modified xsi:type="dcterms:W3CDTF">2021-06-23T11:47:40Z</dcterms:modified>
</cp:coreProperties>
</file>