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C7864B-9141-46F9-A95A-948CE194D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19D212-DF2B-40E1-9737-6D6DA5C99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D1FDE0-A3DB-455A-9709-8251E44AF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920E-5651-4552-BD72-57AF0C042711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AED84A-9011-4A4B-8A9C-4F30F7CC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9AD558-EA8D-4824-9389-64F57730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1BB-25BE-4EA6-86A2-5428DC3A8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8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45CA95-B3E1-45F0-AE95-EB62760D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BB2214-FACB-469B-AD55-F91368C94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219B23-928C-4DF7-AFBE-12A02BA5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920E-5651-4552-BD72-57AF0C042711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66945D-A21E-42E0-B1FE-E43B669C8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358FD8-ADB4-43BD-BB5E-AACBD77B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1BB-25BE-4EA6-86A2-5428DC3A8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256379D-8CEC-459F-A185-67958CCE9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F88150-C82A-4862-9575-868FAC9AC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DECE2C-4195-419F-9C1E-4564391FF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920E-5651-4552-BD72-57AF0C042711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2F9708-B5B5-4547-863F-77EAC126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9C984-40BF-417C-8955-C179BC3B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1BB-25BE-4EA6-86A2-5428DC3A8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1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1CA694-0E59-40A0-8F03-9D2E6CB1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B715D4-0D3F-49AE-AE51-841EFED36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936C76-F5AA-436A-A338-AD7783B3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920E-5651-4552-BD72-57AF0C042711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A23C46-3984-4C7D-93AE-88104785B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1193A-07B7-4D55-9BB6-B265E443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1BB-25BE-4EA6-86A2-5428DC3A8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9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FC6C38-DF09-414E-8B75-12AD02FC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F17965-49C1-4A8F-B18F-B4377EDC5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1D962F-4139-4CDF-898E-4C3C7257E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920E-5651-4552-BD72-57AF0C042711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F90248-4678-4D2F-B630-12963E24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0C7C5C-67B4-4996-AE54-630F34E1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1BB-25BE-4EA6-86A2-5428DC3A8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1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492A4F-0B04-467B-9674-0A4D549F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930498-7762-4427-8015-7F97F3619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75E0F3D-466E-4AC1-A5DD-3B2A05E40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2342E04-7919-44DC-AE04-043F130A8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920E-5651-4552-BD72-57AF0C042711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4F570F-05BF-43D4-9200-CA64FC61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EE82BD3-797D-42B5-B480-D1221FCE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1BB-25BE-4EA6-86A2-5428DC3A8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8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2A2B79-2953-49FA-A7F3-A35479F8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05EE178-2E9F-46C4-8CE3-B44277B15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B9A9962-FAF8-40C5-8FF6-B622A4E79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232FF2E-2E0E-4C87-97EB-FD77EC3BA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F21A007-49C1-4D84-8538-83E204B17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42D4F54-4A71-4869-8AEE-692AA46AE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920E-5651-4552-BD72-57AF0C042711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C6C5014-DC10-44FA-8A78-10B98AF2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8557FA-DD27-44DA-A5DC-5E49FF67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1BB-25BE-4EA6-86A2-5428DC3A8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8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AE2367-4EBF-42F3-9648-33A3BD3E6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C15B49A-88F9-4D3A-A3A0-768B34ADB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920E-5651-4552-BD72-57AF0C042711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2FB4A2E-B823-4D06-95B1-CA3EF219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2D6D8D3-7DEE-4D93-A6BC-86C11D8E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1BB-25BE-4EA6-86A2-5428DC3A8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1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03FE5A8-AC16-4F40-B724-AC9819333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920E-5651-4552-BD72-57AF0C042711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9371C24-7141-4E95-B6CB-4A08B55EE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EEBA92-5B39-4618-B058-7EA9807F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1BB-25BE-4EA6-86A2-5428DC3A8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5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E455DF-B775-4F98-9EB4-4507B7AE9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98A617-21CF-4C00-B5AB-6678D1BE7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D841D35-F1AB-4278-B2A2-99486FEB2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9E58F1-987B-4762-BD42-BBF0ECE3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920E-5651-4552-BD72-57AF0C042711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BFC891-ADB1-49C7-A8EF-A2FD9A3C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70912A-507F-4C68-9762-80513AA86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1BB-25BE-4EA6-86A2-5428DC3A8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2D184A-E5E7-48E9-8312-78ED8D6F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A437C6C-B139-4CCB-B7F5-AFF005AAE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88B31C-0B5E-4921-9EED-19D7B49EA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CF939B-768E-4028-B51C-1EEE8217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920E-5651-4552-BD72-57AF0C042711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E476213-5BD6-4644-9B9F-B249883A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8ACD91-4D1E-4FD0-9462-55FCC5A4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11BB-25BE-4EA6-86A2-5428DC3A8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6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F725337-55AF-410C-B145-56C2FACD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C4DDE2-95DC-4D6F-9222-BA91D8CFB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BC54CE-38B0-4946-84A6-64EDB1457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920E-5651-4552-BD72-57AF0C042711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E2AA50-6DC9-4792-A9B1-64D6BA672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65F2BD-EDE5-473A-9EB4-8927A076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11BB-25BE-4EA6-86A2-5428DC3A8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5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read.bookcreator.com/hF3yEucotZT0Z5yT39wl4T88KBv2/7PxsTN64TqKdPDZdKYl9D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EF7F16-16C6-48B3-991E-C843019E8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03" b="21467"/>
          <a:stretch/>
        </p:blipFill>
        <p:spPr>
          <a:xfrm>
            <a:off x="20" y="-145904"/>
            <a:ext cx="12191980" cy="3385216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3B3B99-B0A6-4750-9AF9-D1A7B6CE0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115" y="4951378"/>
            <a:ext cx="11108987" cy="12159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/>
              <a:t>Skaitmeninės mokymosi priemonės pristatymas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692444-150C-491A-933A-78D968C8E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825" y="3106669"/>
            <a:ext cx="94995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z="3600" b="1" dirty="0"/>
              <a:t>Interaktyvių knygų kūrimo programa Book Creator 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363DA78F-4DCB-4AD0-88A7-CF4EB884B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57" y="170274"/>
            <a:ext cx="1319129" cy="8790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804" y="313743"/>
            <a:ext cx="206057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08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E046A7-861E-474C-95D9-37D09DA7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1" y="365125"/>
            <a:ext cx="11519555" cy="879213"/>
          </a:xfrm>
        </p:spPr>
        <p:txBody>
          <a:bodyPr>
            <a:normAutofit/>
          </a:bodyPr>
          <a:lstStyle/>
          <a:p>
            <a:r>
              <a:rPr lang="lt-LT" sz="3600" b="1" dirty="0"/>
              <a:t>Book Creator – įrankis interaktyvių skaitmeninių knygų kūrimui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8819C0-2DDC-40FC-8F30-C2542BE65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426" y="1244338"/>
            <a:ext cx="10529740" cy="540155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lt-LT" dirty="0"/>
              <a:t>Naudojant </a:t>
            </a:r>
            <a:r>
              <a:rPr lang="lt-LT" b="1" i="1" dirty="0"/>
              <a:t>Book Creator</a:t>
            </a:r>
            <a:r>
              <a:rPr lang="lt-LT" dirty="0"/>
              <a:t> galima sujungti tekstą, vaizdus, garso ir vaizdo įrašus ir sukurti:</a:t>
            </a:r>
          </a:p>
          <a:p>
            <a:pPr>
              <a:lnSpc>
                <a:spcPct val="120000"/>
              </a:lnSpc>
            </a:pPr>
            <a:r>
              <a:rPr lang="lt-LT" dirty="0"/>
              <a:t>Interaktyvias istorijas</a:t>
            </a:r>
          </a:p>
          <a:p>
            <a:pPr>
              <a:lnSpc>
                <a:spcPct val="120000"/>
              </a:lnSpc>
            </a:pPr>
            <a:r>
              <a:rPr lang="lt-LT" dirty="0"/>
              <a:t>Skaitmeninius portfelius </a:t>
            </a:r>
            <a:r>
              <a:rPr lang="lt-LT" i="1" dirty="0"/>
              <a:t>(e-portfolio)</a:t>
            </a:r>
          </a:p>
          <a:p>
            <a:pPr>
              <a:lnSpc>
                <a:spcPct val="120000"/>
              </a:lnSpc>
            </a:pPr>
            <a:r>
              <a:rPr lang="lt-LT" dirty="0"/>
              <a:t>Tyrimų žurnalus</a:t>
            </a:r>
          </a:p>
          <a:p>
            <a:pPr>
              <a:lnSpc>
                <a:spcPct val="120000"/>
              </a:lnSpc>
            </a:pPr>
            <a:r>
              <a:rPr lang="lt-LT" dirty="0"/>
              <a:t>Poezijos knygas</a:t>
            </a:r>
          </a:p>
          <a:p>
            <a:pPr>
              <a:lnSpc>
                <a:spcPct val="120000"/>
              </a:lnSpc>
            </a:pPr>
            <a:r>
              <a:rPr lang="lt-LT" dirty="0"/>
              <a:t>Mokslo ataskaitas</a:t>
            </a:r>
          </a:p>
          <a:p>
            <a:pPr>
              <a:lnSpc>
                <a:spcPct val="120000"/>
              </a:lnSpc>
            </a:pPr>
            <a:r>
              <a:rPr lang="lt-LT" dirty="0"/>
              <a:t>Instrukcijas</a:t>
            </a:r>
          </a:p>
          <a:p>
            <a:pPr>
              <a:lnSpc>
                <a:spcPct val="120000"/>
              </a:lnSpc>
            </a:pPr>
            <a:r>
              <a:rPr lang="lt-LT" dirty="0"/>
              <a:t>Knygas apie save</a:t>
            </a:r>
          </a:p>
          <a:p>
            <a:pPr>
              <a:lnSpc>
                <a:spcPct val="120000"/>
              </a:lnSpc>
            </a:pPr>
            <a:r>
              <a:rPr lang="lt-LT" dirty="0"/>
              <a:t>Komiškus nuotykius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83CA70-1A56-4C8B-B8C9-0CD2B53F2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578" y="1928998"/>
            <a:ext cx="4446641" cy="2501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651D996-032E-41D8-BF02-6B7984F3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992" y="3234062"/>
            <a:ext cx="4250015" cy="2656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B8EF73B-55AC-4175-A5CA-8F10B4319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691" y="4588474"/>
            <a:ext cx="2913882" cy="20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B6E7B1-D583-479E-A337-7A1F0DEB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2573"/>
            <a:ext cx="10515600" cy="634243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lt-LT" b="1" dirty="0"/>
              <a:t>Į pasirinktą knygos šabloną galima kelti įvairų skaitmeninį turinį: tekstą, garsą, vaizdą. </a:t>
            </a:r>
            <a:endParaRPr lang="lt-LT" u="sng" dirty="0"/>
          </a:p>
          <a:p>
            <a:pPr marL="0" indent="0">
              <a:buNone/>
            </a:pPr>
            <a:r>
              <a:rPr lang="lt-LT" u="sng" dirty="0"/>
              <a:t>Programa leidžia įterpti:</a:t>
            </a:r>
          </a:p>
          <a:p>
            <a:r>
              <a:rPr lang="lt-LT" dirty="0"/>
              <a:t>tekstinę informaciją,</a:t>
            </a:r>
          </a:p>
          <a:p>
            <a:r>
              <a:rPr lang="lt-LT" dirty="0"/>
              <a:t>nuotrauką ar iliustraciją,</a:t>
            </a:r>
          </a:p>
          <a:p>
            <a:r>
              <a:rPr lang="lt-LT" dirty="0"/>
              <a:t>vaizdo ar garso įrašą,</a:t>
            </a:r>
          </a:p>
          <a:p>
            <a:r>
              <a:rPr lang="lt-LT" dirty="0"/>
              <a:t>interneto nuorodas.</a:t>
            </a:r>
          </a:p>
          <a:p>
            <a:pPr marL="0" indent="0">
              <a:buNone/>
            </a:pPr>
            <a:endParaRPr lang="lt-LT" u="sng" dirty="0"/>
          </a:p>
          <a:p>
            <a:pPr marL="0" indent="0">
              <a:buNone/>
            </a:pPr>
            <a:r>
              <a:rPr lang="lt-LT" u="sng" dirty="0"/>
              <a:t>Programa turi: </a:t>
            </a:r>
          </a:p>
          <a:p>
            <a:r>
              <a:rPr lang="lt-LT" dirty="0"/>
              <a:t>fotografavimo ir nuotraukų įkėlimo naudojant įrenginio kamerą funkciją,</a:t>
            </a:r>
          </a:p>
          <a:p>
            <a:r>
              <a:rPr lang="lt-LT" dirty="0"/>
              <a:t>garso įrašymo funkciją, leidžiančią įgarsinti knygos turinį,</a:t>
            </a:r>
          </a:p>
          <a:p>
            <a:r>
              <a:rPr lang="lt-LT" dirty="0"/>
              <a:t>piešimo funkciją.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83AD647-9333-4C1D-8156-A1354906E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93511"/>
            <a:ext cx="4135223" cy="310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9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F3A48E9-FCF6-4FDB-81B0-B1029B2C9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471" y="143488"/>
            <a:ext cx="3105907" cy="23287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24317B-1A7E-41D6-AC21-911B4D869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901"/>
            <a:ext cx="7061462" cy="5967167"/>
          </a:xfrm>
        </p:spPr>
        <p:txBody>
          <a:bodyPr/>
          <a:lstStyle/>
          <a:p>
            <a:pPr marL="0" indent="0">
              <a:buNone/>
            </a:pPr>
            <a:r>
              <a:rPr lang="lt-LT" b="1" i="1" dirty="0"/>
              <a:t>Book Creator </a:t>
            </a:r>
            <a:r>
              <a:rPr lang="lt-LT" b="1" dirty="0"/>
              <a:t>programa padės ugdyti ir mokinių kūrybiškumą apipavidalinant knygą, nes galima:</a:t>
            </a:r>
          </a:p>
          <a:p>
            <a:r>
              <a:rPr lang="lt-LT" dirty="0"/>
              <a:t>pasirinkti įvairių žanrų knygų šablonus (laikraštis, žurnalas, nuotraukų albumas, receptų knyga, kalendorius, užrašinė, tradicinė tekstinė knyga, komiksas) ir jais varijuoti;</a:t>
            </a:r>
          </a:p>
          <a:p>
            <a:r>
              <a:rPr lang="lt-LT" dirty="0"/>
              <a:t>pasirinkti puslapių fono spalvą ar piešinį, rėmelius, tekstūrą, komikso kūrimo įrankius, popierių (baltą, langeliais, eilutėmis, penkline ir kt.);</a:t>
            </a:r>
          </a:p>
          <a:p>
            <a:r>
              <a:rPr lang="lt-LT" dirty="0"/>
              <a:t>koreguoti užrašus teksto redagavimo įrankiais.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C7A717-F0C8-48FF-8641-06422D92E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248" y="2535323"/>
            <a:ext cx="2799760" cy="2106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9D76840-C2B5-4463-82B9-5D607885F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2066" y="4704620"/>
            <a:ext cx="3275706" cy="18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6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BD4965-9858-491B-B3BF-594D0F58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5608"/>
            <a:ext cx="10515600" cy="5611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b="1" i="1" dirty="0"/>
              <a:t>Book Creator </a:t>
            </a:r>
            <a:r>
              <a:rPr lang="lt-LT" dirty="0"/>
              <a:t>programa suteikia galimybę </a:t>
            </a:r>
            <a:r>
              <a:rPr lang="lt-LT" b="1" u="sng" dirty="0"/>
              <a:t>dalintis</a:t>
            </a:r>
            <a:r>
              <a:rPr lang="lt-LT" dirty="0"/>
              <a:t> savo ištekliais su kitais, kviesti mokinius </a:t>
            </a:r>
            <a:r>
              <a:rPr lang="lt-LT" b="1" u="sng" dirty="0"/>
              <a:t>bendrauti ir bendradarbiauti</a:t>
            </a:r>
            <a:r>
              <a:rPr lang="lt-LT" dirty="0"/>
              <a:t> – dalintis sukurta knyga, kurti bei redaguoti bendrą grupės / klasės knygą.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/>
              <a:t>Mokiniai knygas kurti bei jomis dalintis gali mokytojo sukurtoje bibliotekoje, į kurią patenkama įvairiais būdais:</a:t>
            </a:r>
          </a:p>
          <a:p>
            <a:r>
              <a:rPr lang="lt-LT" dirty="0"/>
              <a:t>nuskenavus QR kodą;</a:t>
            </a:r>
          </a:p>
          <a:p>
            <a:r>
              <a:rPr lang="lt-LT" dirty="0"/>
              <a:t>paspaudus aktyvią nuorodą;</a:t>
            </a:r>
          </a:p>
          <a:p>
            <a:r>
              <a:rPr lang="lt-LT" dirty="0"/>
              <a:t>įvedus mokytojo duotą kodą.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/>
              <a:t>Sukurtą knygą galima publikuoti viešai, parsisiųsti kaip elektroninę knygą, parsisiųsti kaip PDF dokumentą, atsispausdinti.</a:t>
            </a:r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9C53212A-A57E-4541-B8AE-BD408DBE7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01" y="2952695"/>
            <a:ext cx="4971545" cy="230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95B8C4-3537-4399-B31F-FEB9279BD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45" y="3058449"/>
            <a:ext cx="11293310" cy="1325563"/>
          </a:xfrm>
        </p:spPr>
        <p:txBody>
          <a:bodyPr>
            <a:noAutofit/>
          </a:bodyPr>
          <a:lstStyle/>
          <a:p>
            <a:pPr algn="ctr"/>
            <a:r>
              <a:rPr lang="lt-LT" sz="3200" b="1" i="1" dirty="0"/>
              <a:t>Book Creator </a:t>
            </a:r>
            <a:r>
              <a:rPr lang="lt-LT" sz="3200" dirty="0"/>
              <a:t>taikymo pavyzdys </a:t>
            </a:r>
            <a:br>
              <a:rPr lang="lt-LT" sz="3200" dirty="0"/>
            </a:br>
            <a:r>
              <a:rPr lang="lt-LT" sz="3200" dirty="0"/>
              <a:t/>
            </a:r>
            <a:br>
              <a:rPr lang="lt-LT" sz="3200" dirty="0"/>
            </a:br>
            <a:r>
              <a:rPr lang="lt-LT" sz="3200" dirty="0"/>
              <a:t/>
            </a:r>
            <a:br>
              <a:rPr lang="lt-LT" sz="3200" dirty="0"/>
            </a:br>
            <a:r>
              <a:rPr lang="lt-LT" sz="3200" dirty="0"/>
              <a:t/>
            </a:r>
            <a:br>
              <a:rPr lang="lt-LT" sz="3200" dirty="0"/>
            </a:br>
            <a:r>
              <a:rPr lang="lt-LT" sz="3200" dirty="0"/>
              <a:t/>
            </a:r>
            <a:br>
              <a:rPr lang="lt-LT" sz="3200" dirty="0"/>
            </a:br>
            <a:r>
              <a:rPr lang="lt-LT" sz="3200" dirty="0"/>
              <a:t/>
            </a:r>
            <a:br>
              <a:rPr lang="lt-LT" sz="3200" dirty="0"/>
            </a:br>
            <a:r>
              <a:rPr lang="lt-LT" sz="3200" dirty="0"/>
              <a:t/>
            </a:r>
            <a:br>
              <a:rPr lang="lt-LT" sz="3200" dirty="0"/>
            </a:br>
            <a:r>
              <a:rPr lang="lt-LT" sz="3200" dirty="0"/>
              <a:t/>
            </a:r>
            <a:br>
              <a:rPr lang="lt-LT" sz="3200" dirty="0"/>
            </a:br>
            <a:r>
              <a:rPr lang="lt-LT" sz="3200" dirty="0"/>
              <a:t/>
            </a:r>
            <a:br>
              <a:rPr lang="lt-LT" sz="3200" dirty="0"/>
            </a:br>
            <a:r>
              <a:rPr lang="lt-LT" sz="3200" dirty="0"/>
              <a:t/>
            </a:r>
            <a:br>
              <a:rPr lang="lt-LT" sz="3200" dirty="0"/>
            </a:br>
            <a:r>
              <a:rPr lang="lt-LT" sz="3200" dirty="0"/>
              <a:t/>
            </a:r>
            <a:br>
              <a:rPr lang="lt-LT" sz="3200" dirty="0"/>
            </a:br>
            <a:r>
              <a:rPr lang="lt-LT" sz="2000" dirty="0"/>
              <a:t>Nuotrauka suaktyvinta – paspaudus galima patekti į interaktyvią knygą,</a:t>
            </a:r>
            <a:br>
              <a:rPr lang="lt-LT" sz="2000" dirty="0"/>
            </a:br>
            <a:r>
              <a:rPr lang="lt-LT" sz="2000" dirty="0"/>
              <a:t>jei nepavyksta, spauskite šią nuorodą: </a:t>
            </a:r>
            <a:r>
              <a:rPr lang="lt-LT" sz="2000" dirty="0">
                <a:hlinkClick r:id="rId2"/>
              </a:rPr>
              <a:t>https://read.bookcreator.com/hF3yEucotZT0Z5yT39wl4T88KBv2/7PxsTN64TqKdPDZdKYl9DA</a:t>
            </a:r>
            <a:r>
              <a:rPr lang="lt-LT" sz="2000" dirty="0"/>
              <a:t>  </a:t>
            </a:r>
            <a:r>
              <a:rPr lang="lt-LT" sz="2800" dirty="0"/>
              <a:t/>
            </a:r>
            <a:br>
              <a:rPr lang="lt-LT" sz="2800" dirty="0"/>
            </a:br>
            <a:endParaRPr lang="lt-LT" sz="3200" dirty="0"/>
          </a:p>
        </p:txBody>
      </p:sp>
      <p:pic>
        <p:nvPicPr>
          <p:cNvPr id="9" name="Content Placeholder 8" descr="A picture containing text&#10;&#10;Description automatically generated">
            <a:hlinkClick r:id="rId2"/>
            <a:extLst>
              <a:ext uri="{FF2B5EF4-FFF2-40B4-BE49-F238E27FC236}">
                <a16:creationId xmlns="" xmlns:a16="http://schemas.microsoft.com/office/drawing/2014/main" id="{DBD98422-11CA-4CEB-9B6A-EF3B42A44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86" y="1241106"/>
            <a:ext cx="2723428" cy="4092984"/>
          </a:xfrm>
        </p:spPr>
      </p:pic>
    </p:spTree>
    <p:extLst>
      <p:ext uri="{BB962C8B-B14F-4D97-AF65-F5344CB8AC3E}">
        <p14:creationId xmlns:p14="http://schemas.microsoft.com/office/powerpoint/2010/main" val="3615430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271</Words>
  <Application>Microsoft Office PowerPoint</Application>
  <PresentationFormat>Pasirinktinai</PresentationFormat>
  <Paragraphs>37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7" baseType="lpstr">
      <vt:lpstr>Office Theme</vt:lpstr>
      <vt:lpstr>Interaktyvių knygų kūrimo programa Book Creator </vt:lpstr>
      <vt:lpstr>Book Creator – įrankis interaktyvių skaitmeninių knygų kūrimui</vt:lpstr>
      <vt:lpstr>PowerPoint pristatymas</vt:lpstr>
      <vt:lpstr>PowerPoint pristatymas</vt:lpstr>
      <vt:lpstr>PowerPoint pristatymas</vt:lpstr>
      <vt:lpstr>Book Creator taikymo pavyzdys            Nuotrauka suaktyvinta – paspaudus galima patekti į interaktyvią knygą, jei nepavyksta, spauskite šią nuorodą: https://read.bookcreator.com/hF3yEucotZT0Z5yT39wl4T88KBv2/7PxsTN64TqKdPDZdKYl9DA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Creator</dc:title>
  <dc:creator>Inga Salavei</dc:creator>
  <cp:lastModifiedBy>DIREKT</cp:lastModifiedBy>
  <cp:revision>20</cp:revision>
  <dcterms:created xsi:type="dcterms:W3CDTF">2021-02-13T19:20:48Z</dcterms:created>
  <dcterms:modified xsi:type="dcterms:W3CDTF">2021-06-23T11:42:10Z</dcterms:modified>
</cp:coreProperties>
</file>