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8483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17374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5369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549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400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5662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7494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8547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842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8725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307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D30A2-0DC9-495B-82C1-EEAE13D37B58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5F181-D8E5-4146-882B-E767899D955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585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padlet.com/mgytautas10/ls38pu7s7xz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adlet.com/mgytautas10/13zfunxbvbxu" TargetMode="External"/><Relationship Id="rId5" Type="http://schemas.openxmlformats.org/officeDocument/2006/relationships/hyperlink" Target="https://padlet.com/mgytautas10/7032q9juyoun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60649"/>
            <a:ext cx="1536325" cy="317019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224" y="260649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4368" y="184212"/>
            <a:ext cx="999831" cy="944962"/>
          </a:xfrm>
          <a:prstGeom prst="rect">
            <a:avLst/>
          </a:prstGeom>
        </p:spPr>
      </p:pic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79208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schools for smart age</a:t>
            </a:r>
            <a:r>
              <a:rPr lang="lt-L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755576" y="1412776"/>
            <a:ext cx="7776864" cy="4896544"/>
          </a:xfrm>
        </p:spPr>
        <p:txBody>
          <a:bodyPr>
            <a:normAutofit fontScale="92500" lnSpcReduction="20000"/>
          </a:bodyPr>
          <a:lstStyle/>
          <a:p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Tema:      Žemaitės </a:t>
            </a:r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gyvenimo ir kūrybos apžvalga. </a:t>
            </a:r>
          </a:p>
          <a:p>
            <a:endParaRPr lang="lt-L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Lietuvių </a:t>
            </a:r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kalbos ir literatūros pamoka </a:t>
            </a:r>
          </a:p>
          <a:p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g klasei </a:t>
            </a:r>
          </a:p>
          <a:p>
            <a:pPr algn="l"/>
            <a:r>
              <a:rPr lang="lt-LT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Pamokos tikslas: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Susipažinti su iškilios lietuvių rašytojos gyvenimo faktais, gyvenamuoju laikotarpiu ir kūryba. </a:t>
            </a:r>
          </a:p>
          <a:p>
            <a:pPr algn="l"/>
            <a:r>
              <a:rPr lang="lt-L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Pamokos uždaviniai: 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Dirbant grupėmis sudaryti Žemaitės gyvenimo žemėlapį.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Klausantis mokytojo pasakojimo ir naudojantis išmaniąja programėle padlet.com surašyti svarbiausius žemaitės gyvenimo faktus, ryškiausius gyvenamojo laikotarpio įvykius</a:t>
            </a:r>
            <a:r>
              <a:rPr lang="lt-LT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lt-LT" sz="20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lt-LT" sz="2000" dirty="0" smtClean="0">
                <a:solidFill>
                  <a:schemeClr val="tx1"/>
                </a:solidFill>
                <a:hlinkClick r:id="rId5"/>
              </a:rPr>
              <a:t>padlet.com/mgytautas10/7032q9juyoun</a:t>
            </a:r>
            <a:endParaRPr lang="lt-LT" sz="2000" dirty="0">
              <a:solidFill>
                <a:schemeClr val="tx1"/>
              </a:solidFill>
            </a:endParaRP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 </a:t>
            </a:r>
            <a:r>
              <a:rPr lang="lt-LT" sz="2000" dirty="0">
                <a:solidFill>
                  <a:schemeClr val="tx1"/>
                </a:solidFill>
                <a:hlinkClick r:id="rId6"/>
              </a:rPr>
              <a:t>https://</a:t>
            </a:r>
            <a:r>
              <a:rPr lang="lt-LT" sz="2000" dirty="0" smtClean="0">
                <a:solidFill>
                  <a:schemeClr val="tx1"/>
                </a:solidFill>
                <a:hlinkClick r:id="rId6"/>
              </a:rPr>
              <a:t>padlet.com/mgytautas10/13zfunxbvbxu</a:t>
            </a:r>
            <a:endParaRPr lang="lt-LT" sz="2000" dirty="0">
              <a:solidFill>
                <a:schemeClr val="tx1"/>
              </a:solidFill>
            </a:endParaRPr>
          </a:p>
          <a:p>
            <a:pPr algn="l"/>
            <a:r>
              <a:rPr lang="lt-LT" sz="2000" dirty="0">
                <a:solidFill>
                  <a:schemeClr val="tx1"/>
                </a:solidFill>
              </a:rPr>
              <a:t> </a:t>
            </a:r>
            <a:r>
              <a:rPr lang="lt-LT" sz="2000" dirty="0">
                <a:solidFill>
                  <a:schemeClr val="tx1"/>
                </a:solidFill>
                <a:hlinkClick r:id="rId7"/>
              </a:rPr>
              <a:t>https://</a:t>
            </a:r>
            <a:r>
              <a:rPr lang="lt-LT" sz="2000" dirty="0" smtClean="0">
                <a:solidFill>
                  <a:schemeClr val="tx1"/>
                </a:solidFill>
                <a:hlinkClick r:id="rId7"/>
              </a:rPr>
              <a:t>padlet.com/mgytautas10/ls38pu7s7xz8</a:t>
            </a:r>
            <a:endParaRPr lang="lt-LT" sz="2000" dirty="0" smtClean="0">
              <a:solidFill>
                <a:schemeClr val="tx1"/>
              </a:solidFill>
            </a:endParaRPr>
          </a:p>
          <a:p>
            <a:pPr algn="l"/>
            <a:endParaRPr lang="lt-LT" sz="2000" dirty="0">
              <a:solidFill>
                <a:schemeClr val="tx1"/>
              </a:solidFill>
            </a:endParaRPr>
          </a:p>
          <a:p>
            <a:pPr algn="l"/>
            <a:endParaRPr lang="lt-LT" sz="2000" dirty="0">
              <a:solidFill>
                <a:schemeClr val="tx1"/>
              </a:solidFill>
            </a:endParaRPr>
          </a:p>
          <a:p>
            <a:pPr algn="l"/>
            <a:endParaRPr lang="lt-LT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521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77</Words>
  <Application>Microsoft Office PowerPoint</Application>
  <PresentationFormat>Demonstracija ekrane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Smart schools for smart age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Žemaitės gyvenimo ir kūrybos apžvalga.</dc:title>
  <dc:creator>LT 1</dc:creator>
  <cp:lastModifiedBy>Windows User</cp:lastModifiedBy>
  <cp:revision>7</cp:revision>
  <dcterms:created xsi:type="dcterms:W3CDTF">2020-02-12T13:15:04Z</dcterms:created>
  <dcterms:modified xsi:type="dcterms:W3CDTF">2021-02-28T19:02:14Z</dcterms:modified>
</cp:coreProperties>
</file>