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8" r:id="rId9"/>
    <p:sldId id="263" r:id="rId10"/>
    <p:sldId id="264" r:id="rId11"/>
    <p:sldId id="265" r:id="rId12"/>
    <p:sldId id="266" r:id="rId13"/>
    <p:sldId id="267" r:id="rId14"/>
    <p:sldId id="272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9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AA925-9BBE-48F3-9D8B-8F9B52E0825E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09FDE-053E-4423-BA1A-3944D46D56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277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09FDE-053E-4423-BA1A-3944D46D56C1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1859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379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8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448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15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088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949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980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2261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727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560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122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D1D8-04CF-4103-AB84-FE009279E2F5}" type="datetimeFigureOut">
              <a:rPr lang="lt-LT" smtClean="0"/>
              <a:t>2019-05-25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054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lt-LT" sz="1600" dirty="0" smtClean="0">
                <a:latin typeface="Times New Roman" pitchFamily="18" charset="0"/>
                <a:cs typeface="Times New Roman" pitchFamily="18" charset="0"/>
              </a:rPr>
              <a:t>The traditional school event Hundred days are left</a:t>
            </a:r>
            <a:endParaRPr lang="lt-L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6" name="Picture 2" descr="E:\ARCHYVAS\nuotraukos 17-18\100\DSC_9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700"/>
            <a:ext cx="8604448" cy="57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0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commemoration of The Mourning and </a:t>
            </a:r>
            <a:r>
              <a:rPr lang="en-US" sz="2000" dirty="0" smtClean="0"/>
              <a:t>Hope day /  </a:t>
            </a:r>
            <a:r>
              <a:rPr lang="en-US" sz="2000" dirty="0" smtClean="0"/>
              <a:t>The 14 </a:t>
            </a:r>
            <a:r>
              <a:rPr lang="en-US" sz="2000" dirty="0" err="1" smtClean="0"/>
              <a:t>th</a:t>
            </a:r>
            <a:r>
              <a:rPr lang="en-US" sz="2000" dirty="0" smtClean="0"/>
              <a:t> of June</a:t>
            </a:r>
            <a:endParaRPr lang="lt-LT" sz="2000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43" name="Picture 3" descr="E:\ARCHYVAS\nuotraukos 17-18\akcija gedulo\P1010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03434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2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The traditional dancing festival </a:t>
            </a:r>
            <a:r>
              <a:rPr lang="lt-LT" sz="2000" dirty="0" smtClean="0"/>
              <a:t>ŠALČIOS ALELIUMAI</a:t>
            </a:r>
            <a:endParaRPr lang="lt-LT" sz="2000" dirty="0"/>
          </a:p>
        </p:txBody>
      </p:sp>
      <p:pic>
        <p:nvPicPr>
          <p:cNvPr id="11266" name="Picture 2" descr="E:\ARCHYVAS\nuotraukos 17-18\aleliumai\DSC_9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8872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6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lt-LT" sz="2000" dirty="0" smtClean="0"/>
              <a:t>A</a:t>
            </a:r>
            <a:r>
              <a:rPr lang="en-US" sz="2000" dirty="0" err="1" smtClean="0"/>
              <a:t>ction</a:t>
            </a:r>
            <a:r>
              <a:rPr lang="lt-LT" sz="2000" dirty="0" smtClean="0"/>
              <a:t> ,,</a:t>
            </a:r>
            <a:r>
              <a:rPr lang="en-US" sz="2000" dirty="0" smtClean="0"/>
              <a:t>Let's hug the earth</a:t>
            </a:r>
            <a:r>
              <a:rPr lang="lt-LT" sz="2000" dirty="0" smtClean="0"/>
              <a:t>“</a:t>
            </a:r>
            <a:endParaRPr lang="lt-LT" sz="2000" dirty="0"/>
          </a:p>
        </p:txBody>
      </p:sp>
      <p:pic>
        <p:nvPicPr>
          <p:cNvPr id="12290" name="Picture 2" descr="E:\ARCHYVAS\nuotraukos 17-18\apkabinkim žemę\IMG_20180315_125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76470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8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lesson </a:t>
            </a:r>
            <a:r>
              <a:rPr lang="lt-LT" sz="2000" dirty="0" smtClean="0"/>
              <a:t> </a:t>
            </a:r>
            <a:r>
              <a:rPr lang="en-US" sz="2000" dirty="0" smtClean="0"/>
              <a:t>with a </a:t>
            </a:r>
            <a:r>
              <a:rPr lang="lt-LT" sz="2000" dirty="0" smtClean="0"/>
              <a:t> cir</a:t>
            </a:r>
            <a:r>
              <a:rPr lang="en-US" sz="2000" dirty="0" err="1" smtClean="0"/>
              <a:t>cus</a:t>
            </a:r>
            <a:r>
              <a:rPr lang="en-US" sz="2000" dirty="0" smtClean="0"/>
              <a:t> </a:t>
            </a:r>
            <a:r>
              <a:rPr lang="lt-LT" sz="2000" dirty="0" smtClean="0"/>
              <a:t> </a:t>
            </a:r>
            <a:r>
              <a:rPr lang="en-US" sz="2000" dirty="0" smtClean="0"/>
              <a:t>clown</a:t>
            </a:r>
            <a:endParaRPr lang="lt-LT" sz="2000" dirty="0"/>
          </a:p>
        </p:txBody>
      </p:sp>
      <p:pic>
        <p:nvPicPr>
          <p:cNvPr id="13314" name="Picture 2" descr="E:\ARCHYVAS\nuotraukos 17-18\cirko pamoka\DSC_9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4032448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0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song festival</a:t>
            </a:r>
            <a:r>
              <a:rPr lang="lt-LT" sz="2000" dirty="0" smtClean="0"/>
              <a:t>,,</a:t>
            </a:r>
            <a:r>
              <a:rPr lang="en-US" sz="2000" dirty="0" smtClean="0"/>
              <a:t>because of our Homeland</a:t>
            </a:r>
            <a:r>
              <a:rPr lang="lt-LT" sz="2000" dirty="0" smtClean="0"/>
              <a:t>.....“</a:t>
            </a:r>
            <a:endParaRPr lang="lt-LT" sz="2000" dirty="0"/>
          </a:p>
        </p:txBody>
      </p:sp>
      <p:pic>
        <p:nvPicPr>
          <p:cNvPr id="14338" name="Picture 2" descr="E:\ARCHYVAS\nuotraukos 17-18\dainų šventė\IMG_20180703_17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6" y="764704"/>
            <a:ext cx="7803711" cy="58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15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teachers</a:t>
            </a:r>
            <a:r>
              <a:rPr lang="lt-LT" sz="2400" dirty="0" smtClean="0"/>
              <a:t> </a:t>
            </a:r>
            <a:r>
              <a:rPr lang="en-US" sz="2400" dirty="0" smtClean="0"/>
              <a:t>fashion show </a:t>
            </a:r>
            <a:r>
              <a:rPr lang="lt-LT" sz="2400" dirty="0" smtClean="0"/>
              <a:t> </a:t>
            </a:r>
            <a:r>
              <a:rPr lang="en-US" sz="2400" dirty="0" smtClean="0"/>
              <a:t>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of October</a:t>
            </a:r>
            <a:endParaRPr lang="lt-LT" sz="2400" dirty="0"/>
          </a:p>
        </p:txBody>
      </p:sp>
      <p:pic>
        <p:nvPicPr>
          <p:cNvPr id="15362" name="Picture 2" descr="E:\ARCHYVAS\nuotraukos 17-18\fotosesija mokytoju\DSC_7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52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The last day at school before summer </a:t>
            </a:r>
            <a:r>
              <a:rPr lang="en-US" sz="2000" dirty="0" smtClean="0"/>
              <a:t>holidays.  </a:t>
            </a:r>
            <a:r>
              <a:rPr lang="en-US" sz="2000" dirty="0" smtClean="0"/>
              <a:t>The dancing and playing games </a:t>
            </a:r>
            <a:r>
              <a:rPr lang="en-US" sz="2000" dirty="0" smtClean="0"/>
              <a:t>evening</a:t>
            </a:r>
            <a:r>
              <a:rPr lang="en-US" sz="2000" dirty="0" smtClean="0"/>
              <a:t> </a:t>
            </a:r>
            <a:r>
              <a:rPr lang="en-US" sz="2000" dirty="0" smtClean="0"/>
              <a:t>called May</a:t>
            </a:r>
            <a:endParaRPr lang="lt-LT" sz="2000" dirty="0"/>
          </a:p>
        </p:txBody>
      </p:sp>
      <p:pic>
        <p:nvPicPr>
          <p:cNvPr id="16386" name="Picture 2" descr="E:\ARCHYVAS\nuotraukos 17-18\gegužinės\DSC_0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572152" cy="57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8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leaving school party</a:t>
            </a:r>
            <a:endParaRPr lang="lt-LT" sz="2400" dirty="0"/>
          </a:p>
        </p:txBody>
      </p:sp>
      <p:pic>
        <p:nvPicPr>
          <p:cNvPr id="17410" name="Picture 2" descr="E:\ARCHYVAS\nuotraukos 17-18\isleistuves\IMG_4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3" y="764704"/>
            <a:ext cx="884518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4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Christmas carnival</a:t>
            </a:r>
            <a:r>
              <a:rPr lang="lt-LT" sz="2400" dirty="0" smtClean="0"/>
              <a:t> </a:t>
            </a:r>
            <a:endParaRPr lang="lt-LT" sz="2400" dirty="0"/>
          </a:p>
        </p:txBody>
      </p:sp>
      <p:pic>
        <p:nvPicPr>
          <p:cNvPr id="18434" name="Picture 2" descr="E:\ARCHYVAS\nuotraukos 17-18\kalėdos, karnavalas\DSC_8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4856"/>
            <a:ext cx="8712968" cy="58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2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lt-LT" sz="2400" dirty="0" smtClean="0"/>
              <a:t>Kaziuk</a:t>
            </a:r>
            <a:r>
              <a:rPr lang="en-US" sz="2400" dirty="0" smtClean="0"/>
              <a:t>as fair</a:t>
            </a:r>
            <a:endParaRPr lang="lt-LT" sz="2400" dirty="0"/>
          </a:p>
        </p:txBody>
      </p:sp>
      <p:pic>
        <p:nvPicPr>
          <p:cNvPr id="19458" name="Picture 2" descr="E:\ARCHYVAS\nuotraukos 17-18\kaziukas\DSC_9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8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endParaRPr lang="lt-L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ARCHYVAS\nuotraukos 17-18\100\DSC_9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74897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9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A trip around the region </a:t>
            </a:r>
            <a:r>
              <a:rPr lang="lt-LT" sz="2400" dirty="0" smtClean="0"/>
              <a:t>Aukštaitij</a:t>
            </a:r>
            <a:r>
              <a:rPr lang="en-US" sz="2400" dirty="0" smtClean="0"/>
              <a:t>a</a:t>
            </a:r>
            <a:endParaRPr lang="lt-LT" sz="2400" dirty="0"/>
          </a:p>
        </p:txBody>
      </p:sp>
      <p:pic>
        <p:nvPicPr>
          <p:cNvPr id="20482" name="Picture 2" descr="E:\ARCHYVAS\nuotraukos 17-18\kelionė po Panevėžio\P101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6829"/>
            <a:ext cx="8424935" cy="59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1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</a:t>
            </a:r>
            <a:r>
              <a:rPr lang="en-US" sz="2400" dirty="0" err="1" smtClean="0"/>
              <a:t>Kernave</a:t>
            </a:r>
            <a:endParaRPr lang="lt-LT" sz="2400" dirty="0"/>
          </a:p>
        </p:txBody>
      </p:sp>
      <p:pic>
        <p:nvPicPr>
          <p:cNvPr id="21506" name="Picture 2" descr="E:\ARCHYVAS\nuotraukos 17-18\Kernavė 2018\IMG_20180905_120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0864"/>
            <a:ext cx="777686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74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Immatriculation</a:t>
            </a:r>
            <a:r>
              <a:rPr lang="en-US" sz="2400" dirty="0" smtClean="0"/>
              <a:t> festival</a:t>
            </a:r>
            <a:endParaRPr lang="lt-LT" sz="2400" dirty="0"/>
          </a:p>
        </p:txBody>
      </p:sp>
      <p:pic>
        <p:nvPicPr>
          <p:cNvPr id="22530" name="Picture 2" descr="E:\ARCHYVAS\nuotraukos 17-18\krikštynos\DSC_7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ARCHYVAS\nuotraukos 17-18\krikštynos 2018\DSC_1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86" y="449288"/>
            <a:ext cx="424971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3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mothers</a:t>
            </a:r>
            <a:r>
              <a:rPr lang="lt-LT" sz="2400" dirty="0" smtClean="0"/>
              <a:t> d</a:t>
            </a:r>
            <a:r>
              <a:rPr lang="en-US" sz="2400" dirty="0" smtClean="0"/>
              <a:t>ay</a:t>
            </a:r>
            <a:endParaRPr lang="lt-LT" sz="2400" dirty="0"/>
          </a:p>
        </p:txBody>
      </p:sp>
      <p:pic>
        <p:nvPicPr>
          <p:cNvPr id="23554" name="Picture 2" descr="E:\ARCHYVAS\nuotraukos 17-18\mamos diena\DSC_9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8872"/>
            <a:ext cx="8352928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6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e </a:t>
            </a:r>
            <a:r>
              <a:rPr lang="en-US" sz="2400" dirty="0" smtClean="0"/>
              <a:t>are painting eggs before Easter</a:t>
            </a:r>
            <a:endParaRPr lang="lt-LT" sz="2400" dirty="0"/>
          </a:p>
        </p:txBody>
      </p:sp>
      <p:pic>
        <p:nvPicPr>
          <p:cNvPr id="24578" name="Picture 2" descr="E:\ARCHYVAS\nuotraukos 17-18\margučių marginimo pamoka\P1010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394088" cy="58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9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/>
              <a:t>Grandparents </a:t>
            </a:r>
            <a:r>
              <a:rPr lang="en-US" sz="2400" dirty="0" smtClean="0"/>
              <a:t>festival</a:t>
            </a:r>
            <a:endParaRPr lang="lt-LT" sz="2400" dirty="0"/>
          </a:p>
        </p:txBody>
      </p:sp>
      <p:pic>
        <p:nvPicPr>
          <p:cNvPr id="25602" name="Picture 2" descr="E:\ARCHYVAS\nuotraukos 17-18\močiučių šventė\P101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8846"/>
            <a:ext cx="777686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teachers day </a:t>
            </a:r>
            <a:endParaRPr lang="lt-LT" sz="2400" dirty="0"/>
          </a:p>
        </p:txBody>
      </p:sp>
      <p:pic>
        <p:nvPicPr>
          <p:cNvPr id="1026" name="Picture 2" descr="E:\ARCHYVAS\nuotraukos 17-18\mokytojų diena 2018\mokytoja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64163" cy="586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57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teachers </a:t>
            </a:r>
            <a:r>
              <a:rPr lang="lt-LT" sz="2400" dirty="0" smtClean="0"/>
              <a:t> dis</a:t>
            </a:r>
            <a:r>
              <a:rPr lang="en-US" sz="2400" dirty="0" smtClean="0"/>
              <a:t>co </a:t>
            </a:r>
            <a:r>
              <a:rPr lang="lt-LT" sz="2400" dirty="0" smtClean="0"/>
              <a:t> </a:t>
            </a:r>
            <a:r>
              <a:rPr lang="en-US" sz="2400" dirty="0" smtClean="0"/>
              <a:t>party</a:t>
            </a:r>
            <a:endParaRPr lang="lt-LT" sz="2400" dirty="0"/>
          </a:p>
        </p:txBody>
      </p:sp>
      <p:pic>
        <p:nvPicPr>
          <p:cNvPr id="2050" name="Picture 2" descr="E:\ARCHYVAS\nuotraukos 17-18\mokytojų vakarėlis\DSC_8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" y="908720"/>
            <a:ext cx="8824180" cy="58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22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II g</a:t>
            </a:r>
            <a:r>
              <a:rPr lang="en-US" dirty="0" smtClean="0"/>
              <a:t> class last Bell festival</a:t>
            </a:r>
            <a:endParaRPr lang="lt-LT" dirty="0"/>
          </a:p>
        </p:txBody>
      </p:sp>
      <p:pic>
        <p:nvPicPr>
          <p:cNvPr id="3074" name="Picture 2" descr="E:\ARCHYVAS\nuotraukos 17-18\pask skambutis 20180615\DSC_0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6" y="1196752"/>
            <a:ext cx="8392132" cy="55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75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last bell of primary school students</a:t>
            </a:r>
            <a:endParaRPr lang="lt-LT" sz="2400" dirty="0"/>
          </a:p>
        </p:txBody>
      </p:sp>
      <p:pic>
        <p:nvPicPr>
          <p:cNvPr id="4098" name="Picture 2" descr="E:\ARCHYVAS\nuotraukos 17-18\pask. sk. pradinukai\DSC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716168" cy="58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0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lt-LT" sz="2000" dirty="0" smtClean="0">
                <a:latin typeface="Times New Roman" pitchFamily="18" charset="0"/>
                <a:cs typeface="Times New Roman" pitchFamily="18" charset="0"/>
              </a:rPr>
              <a:t>The celebration of  the Freedom fighters day on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13 of January</a:t>
            </a:r>
            <a:endParaRPr lang="lt-L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ARCHYVAS\nuotraukos 17-18\104D7100\DSC_3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60432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73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last Bell of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class formers</a:t>
            </a:r>
            <a:endParaRPr lang="lt-LT" sz="2400" dirty="0"/>
          </a:p>
        </p:txBody>
      </p:sp>
      <p:pic>
        <p:nvPicPr>
          <p:cNvPr id="5122" name="Picture 2" descr="E:\ARCHYVAS\nuotraukos 17-18\PASKUTINIS SKAMBUTIS\DSC_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572152" cy="57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64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Professions consultation lessons in </a:t>
            </a:r>
            <a:r>
              <a:rPr lang="en-US" sz="2400" dirty="0" err="1" smtClean="0"/>
              <a:t>Dieveniskes</a:t>
            </a:r>
            <a:r>
              <a:rPr lang="en-US" sz="2400" dirty="0" smtClean="0"/>
              <a:t> </a:t>
            </a:r>
            <a:r>
              <a:rPr lang="en-US" sz="2400" dirty="0" smtClean="0"/>
              <a:t>vocational school</a:t>
            </a:r>
            <a:r>
              <a:rPr lang="lt-LT" sz="2400" dirty="0" smtClean="0"/>
              <a:t>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146" name="Picture 2" descr="E:\ARCHYVAS\nuotraukos 17-18\Pradinės\20171122_11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249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primary school</a:t>
            </a:r>
            <a:r>
              <a:rPr lang="lt-LT" sz="2400" dirty="0" smtClean="0"/>
              <a:t> </a:t>
            </a:r>
            <a:r>
              <a:rPr lang="en-US" sz="2400" dirty="0" smtClean="0"/>
              <a:t>children at the </a:t>
            </a:r>
            <a:r>
              <a:rPr lang="lt-LT" sz="2400" dirty="0" smtClean="0"/>
              <a:t>Jašiūn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lt-LT" sz="2400" dirty="0" smtClean="0"/>
              <a:t> </a:t>
            </a:r>
            <a:r>
              <a:rPr lang="en-US" sz="2400" dirty="0" smtClean="0"/>
              <a:t>palace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7170" name="Picture 2" descr="E:\ARCHYVAS\nuotraukos 17-18\pradinės Jašiūnuose\P101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4189"/>
            <a:ext cx="7800867" cy="58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68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Independence Day festival for primary school students</a:t>
            </a:r>
            <a:endParaRPr lang="lt-LT" sz="2400" dirty="0"/>
          </a:p>
        </p:txBody>
      </p:sp>
      <p:pic>
        <p:nvPicPr>
          <p:cNvPr id="8194" name="Picture 2" descr="E:\ARCHYVAS\nuotraukos 17-18\pradinių kovo 11\DSC_9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79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primary school students in the vocational school</a:t>
            </a:r>
            <a:endParaRPr lang="lt-LT" sz="2400" dirty="0"/>
          </a:p>
        </p:txBody>
      </p:sp>
      <p:pic>
        <p:nvPicPr>
          <p:cNvPr id="9218" name="Picture 2" descr="E:\ARCHYVAS\nuotraukos 17-18\pradinukai žūm\IMG_20180510_13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" y="980728"/>
            <a:ext cx="7515679" cy="56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03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2054"/>
          </a:xfrm>
        </p:spPr>
        <p:txBody>
          <a:bodyPr>
            <a:noAutofit/>
          </a:bodyPr>
          <a:lstStyle/>
          <a:p>
            <a:r>
              <a:rPr lang="lt-LT" sz="2400" dirty="0" smtClean="0"/>
              <a:t>Profes</a:t>
            </a:r>
            <a:r>
              <a:rPr lang="en-US" sz="2400" dirty="0" err="1" smtClean="0"/>
              <a:t>sional</a:t>
            </a:r>
            <a:r>
              <a:rPr lang="en-US" sz="2400" dirty="0" smtClean="0"/>
              <a:t> </a:t>
            </a:r>
            <a:r>
              <a:rPr lang="en-US" sz="2400" dirty="0" smtClean="0"/>
              <a:t>orientation lessons </a:t>
            </a:r>
            <a:r>
              <a:rPr lang="en-US" sz="2400" dirty="0" smtClean="0"/>
              <a:t>in </a:t>
            </a:r>
            <a:r>
              <a:rPr lang="en-US" sz="2400" dirty="0" smtClean="0"/>
              <a:t>the </a:t>
            </a:r>
            <a:r>
              <a:rPr lang="lt-LT" sz="2400" dirty="0" smtClean="0"/>
              <a:t> </a:t>
            </a:r>
            <a:r>
              <a:rPr lang="lt-LT" sz="2400" dirty="0" smtClean="0"/>
              <a:t>Jašiūn</a:t>
            </a:r>
            <a:r>
              <a:rPr lang="en-US" sz="2400" dirty="0" err="1" smtClean="0"/>
              <a:t>ai</a:t>
            </a:r>
            <a:r>
              <a:rPr lang="lt-LT" sz="2400" dirty="0" smtClean="0"/>
              <a:t> </a:t>
            </a:r>
            <a:r>
              <a:rPr lang="en-US" sz="2400" dirty="0" smtClean="0"/>
              <a:t>vinegar factory</a:t>
            </a:r>
            <a:r>
              <a:rPr lang="lt-LT" sz="2400" dirty="0" smtClean="0"/>
              <a:t> 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42" name="Picture 2" descr="E:\ARCHYVAS\nuotraukos 17-18\profesinio inform\P101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6692"/>
            <a:ext cx="8076389" cy="60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41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professional orientation lesson </a:t>
            </a:r>
            <a:r>
              <a:rPr lang="lt-LT" sz="2400" dirty="0" smtClean="0"/>
              <a:t> ,,</a:t>
            </a:r>
            <a:r>
              <a:rPr lang="en-US" sz="2400" dirty="0" smtClean="0"/>
              <a:t>at the </a:t>
            </a:r>
            <a:r>
              <a:rPr lang="lt-LT" sz="2400" dirty="0" smtClean="0"/>
              <a:t>Levand</a:t>
            </a:r>
            <a:r>
              <a:rPr lang="en-US" sz="2400" dirty="0" smtClean="0"/>
              <a:t>as </a:t>
            </a:r>
            <a:r>
              <a:rPr lang="lt-LT" sz="2400" dirty="0" smtClean="0"/>
              <a:t> </a:t>
            </a:r>
            <a:r>
              <a:rPr lang="en-US" sz="2400" dirty="0" smtClean="0"/>
              <a:t>port</a:t>
            </a:r>
            <a:r>
              <a:rPr lang="lt-LT" sz="2400" dirty="0" smtClean="0"/>
              <a:t>“</a:t>
            </a:r>
            <a:endParaRPr lang="lt-LT" sz="2400" dirty="0"/>
          </a:p>
        </p:txBody>
      </p:sp>
      <p:pic>
        <p:nvPicPr>
          <p:cNvPr id="11266" name="Picture 2" descr="E:\ARCHYVAS\nuotraukos 17-18\profesinio inform\P1010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" y="980728"/>
            <a:ext cx="7659695" cy="5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70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lt-LT" sz="2400" dirty="0" smtClean="0"/>
              <a:t>Proje</a:t>
            </a:r>
            <a:r>
              <a:rPr lang="en-US" sz="2400" dirty="0" err="1" smtClean="0"/>
              <a:t>ct</a:t>
            </a:r>
            <a:r>
              <a:rPr lang="lt-LT" sz="2400" dirty="0" smtClean="0"/>
              <a:t> ,,</a:t>
            </a:r>
            <a:r>
              <a:rPr lang="en-US" sz="2400" dirty="0" smtClean="0"/>
              <a:t>The social </a:t>
            </a:r>
            <a:r>
              <a:rPr lang="en-US" sz="2400" dirty="0" smtClean="0"/>
              <a:t>education </a:t>
            </a:r>
            <a:r>
              <a:rPr lang="en-US" sz="2400" dirty="0" smtClean="0"/>
              <a:t>, by involving </a:t>
            </a:r>
            <a:r>
              <a:rPr lang="lt-LT" sz="2400" dirty="0" smtClean="0"/>
              <a:t>biogra</a:t>
            </a:r>
            <a:r>
              <a:rPr lang="en-US" sz="2400" dirty="0" err="1" smtClean="0"/>
              <a:t>ph</a:t>
            </a:r>
            <a:r>
              <a:rPr lang="en-US" sz="2400" dirty="0" err="1" smtClean="0"/>
              <a:t>y</a:t>
            </a:r>
            <a:r>
              <a:rPr lang="en-US" sz="2400" dirty="0" err="1" smtClean="0"/>
              <a:t>cal</a:t>
            </a:r>
            <a:r>
              <a:rPr lang="en-US" sz="2400" dirty="0" smtClean="0"/>
              <a:t> </a:t>
            </a:r>
            <a:r>
              <a:rPr lang="en-US" sz="2400" dirty="0" smtClean="0"/>
              <a:t>and </a:t>
            </a:r>
            <a:r>
              <a:rPr lang="lt-LT" sz="2400" dirty="0" smtClean="0"/>
              <a:t> t</a:t>
            </a:r>
            <a:r>
              <a:rPr lang="en-US" sz="2400" dirty="0" smtClean="0"/>
              <a:t>h</a:t>
            </a:r>
            <a:r>
              <a:rPr lang="lt-LT" sz="2400" dirty="0" smtClean="0"/>
              <a:t>eatr</a:t>
            </a:r>
            <a:r>
              <a:rPr lang="en-US" sz="2400" dirty="0" smtClean="0"/>
              <a:t>e</a:t>
            </a:r>
            <a:r>
              <a:rPr lang="lt-LT" sz="2400" dirty="0" smtClean="0"/>
              <a:t> met</a:t>
            </a:r>
            <a:r>
              <a:rPr lang="en-US" sz="2400" dirty="0" err="1" smtClean="0"/>
              <a:t>hods</a:t>
            </a:r>
            <a:r>
              <a:rPr lang="lt-LT" sz="2400" dirty="0" smtClean="0"/>
              <a:t>: Šalčininkų </a:t>
            </a:r>
            <a:r>
              <a:rPr lang="en-US" sz="2400" dirty="0" smtClean="0"/>
              <a:t>district </a:t>
            </a:r>
            <a:r>
              <a:rPr lang="en-US" sz="2400" dirty="0" smtClean="0"/>
              <a:t>case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290" name="Picture 2" descr="E:\ARCHYVAS\nuotraukos 17-18\projektas\DSC_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1822"/>
            <a:ext cx="8316416" cy="55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9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first day at school</a:t>
            </a:r>
            <a:endParaRPr lang="lt-LT" sz="2400" dirty="0"/>
          </a:p>
        </p:txBody>
      </p:sp>
      <p:pic>
        <p:nvPicPr>
          <p:cNvPr id="13314" name="Picture 2" descr="E:\ARCHYVAS\nuotraukos 17-18\rugsėjo 1\DSC_0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644160" cy="5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55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0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Were are remembering people killed in Freedom fighting battles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000250" y="1600200"/>
            <a:ext cx="4515966" cy="4525963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4338" name="Picture 2" descr="E:\ARCHYVAS\nuotraukos 17-18\sausio 13\20180112_132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40726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34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Creative Workshop  before </a:t>
            </a:r>
            <a:r>
              <a:rPr lang="en-US" sz="2000" dirty="0" smtClean="0"/>
              <a:t>Christmas </a:t>
            </a:r>
            <a:r>
              <a:rPr lang="lt-LT" sz="2000" dirty="0" smtClean="0"/>
              <a:t>2017</a:t>
            </a:r>
            <a:endParaRPr lang="lt-LT" sz="2000" dirty="0"/>
          </a:p>
        </p:txBody>
      </p:sp>
      <p:pic>
        <p:nvPicPr>
          <p:cNvPr id="4098" name="Picture 2" descr="E:\ARCHYVAS\nuotraukos 17-18\20171220-21\DSC_8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0867"/>
            <a:ext cx="8568952" cy="5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37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A week </a:t>
            </a:r>
            <a:r>
              <a:rPr lang="lt-LT" sz="2400" dirty="0" smtClean="0"/>
              <a:t> </a:t>
            </a:r>
            <a:r>
              <a:rPr lang="en-US" sz="2400" dirty="0" smtClean="0"/>
              <a:t>without teasing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5362" name="Picture 2" descr="E:\ARCHYVAS\nuotraukos 17-18\savaitė be patyčių\P101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Shrove Tuesday</a:t>
            </a:r>
            <a:endParaRPr lang="lt-LT" sz="2400" dirty="0"/>
          </a:p>
        </p:txBody>
      </p:sp>
      <p:pic>
        <p:nvPicPr>
          <p:cNvPr id="16386" name="Picture 2" descr="E:\ARCHYVAS\nuotraukos 17-18\užgavėnės\DSC_9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9111704" cy="60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19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</a:t>
            </a:r>
            <a:r>
              <a:rPr lang="lt-LT" sz="2400" dirty="0" smtClean="0"/>
              <a:t>. Valentin</a:t>
            </a:r>
            <a:r>
              <a:rPr lang="en-US" sz="2400" dirty="0" err="1" smtClean="0"/>
              <a:t>es</a:t>
            </a:r>
            <a:r>
              <a:rPr lang="lt-LT" sz="2400" dirty="0" smtClean="0"/>
              <a:t> </a:t>
            </a:r>
            <a:r>
              <a:rPr lang="en-US" sz="2400" dirty="0" smtClean="0"/>
              <a:t>day</a:t>
            </a:r>
            <a:endParaRPr lang="lt-LT" sz="2400" dirty="0"/>
          </a:p>
        </p:txBody>
      </p:sp>
      <p:pic>
        <p:nvPicPr>
          <p:cNvPr id="17410" name="Picture 2" descr="E:\ARCHYVAS\nuotraukos 17-18\valentinas\DSC_9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108504" cy="60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46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commemoration of the Independence Day on the 16 </a:t>
            </a:r>
            <a:r>
              <a:rPr lang="en-US" sz="2400" dirty="0" err="1" smtClean="0"/>
              <a:t>th</a:t>
            </a:r>
            <a:r>
              <a:rPr lang="en-US" sz="2400" dirty="0" smtClean="0"/>
              <a:t>  February</a:t>
            </a:r>
            <a:endParaRPr lang="lt-LT" sz="2400" dirty="0"/>
          </a:p>
        </p:txBody>
      </p:sp>
      <p:pic>
        <p:nvPicPr>
          <p:cNvPr id="18434" name="Picture 2" descr="E:\ARCHYVAS\nuotraukos 17-18\vasario 16\DSC_9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502128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71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trip of Independence Day in </a:t>
            </a:r>
            <a:r>
              <a:rPr lang="lt-LT" sz="2400" dirty="0" smtClean="0"/>
              <a:t> Šalčinink</a:t>
            </a:r>
            <a:r>
              <a:rPr lang="en-US" sz="2400" dirty="0" err="1" smtClean="0"/>
              <a:t>ai</a:t>
            </a:r>
            <a:endParaRPr lang="lt-LT" sz="2400" dirty="0"/>
          </a:p>
        </p:txBody>
      </p:sp>
      <p:pic>
        <p:nvPicPr>
          <p:cNvPr id="19458" name="Picture 2" descr="E:\ARCHYVAS\nuotraukos 17-18\vasario 16, eitynės Šalčin\IMG_20180216_122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20879" cy="59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00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summer camp</a:t>
            </a:r>
            <a:endParaRPr lang="lt-LT" sz="2400" dirty="0"/>
          </a:p>
        </p:txBody>
      </p:sp>
      <p:pic>
        <p:nvPicPr>
          <p:cNvPr id="20482" name="Picture 2" descr="E:\ARCHYVAS\nuotraukos 17-18\vasaros stovykla\WP_20180605_006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7694"/>
            <a:ext cx="6624735" cy="57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79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The commemoration of the Jewish </a:t>
            </a:r>
            <a:r>
              <a:rPr lang="lt-LT" sz="2400" dirty="0" smtClean="0"/>
              <a:t>genocid</a:t>
            </a:r>
            <a:r>
              <a:rPr lang="en-US" sz="2400" dirty="0" smtClean="0"/>
              <a:t>e</a:t>
            </a:r>
            <a:r>
              <a:rPr lang="lt-LT" sz="2400" dirty="0" smtClean="0"/>
              <a:t>  d</a:t>
            </a:r>
            <a:r>
              <a:rPr lang="en-US" sz="2400" smtClean="0"/>
              <a:t>ay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1506" name="Picture 2" descr="E:\ARCHYVAS\nuotraukos 17-18\žydų genocido\DSC_7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388424" cy="5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1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122" name="Picture 2" descr="E:\ARCHYVAS\nuotraukos 17-18\20171220-21\DSC_8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66224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51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traditional Christmas festival</a:t>
            </a:r>
            <a:endParaRPr lang="lt-LT" sz="2000" dirty="0"/>
          </a:p>
        </p:txBody>
      </p:sp>
      <p:pic>
        <p:nvPicPr>
          <p:cNvPr id="6146" name="Picture 2" descr="E:\ARCHYVAS\nuotraukos 17-18\20171222\DSC_8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712968" cy="58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170" name="Picture 2" descr="E:\ARCHYVAS\nuotraukos 17-18\20171222\DSC_8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664"/>
            <a:ext cx="831692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9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lt-LT" sz="2000" dirty="0" smtClean="0"/>
              <a:t>Proje</a:t>
            </a:r>
            <a:r>
              <a:rPr lang="en-US" sz="2000" dirty="0" err="1" smtClean="0"/>
              <a:t>ct</a:t>
            </a:r>
            <a:r>
              <a:rPr lang="lt-LT" sz="2000" dirty="0" smtClean="0"/>
              <a:t> ,,</a:t>
            </a:r>
            <a:r>
              <a:rPr lang="en-US" sz="2000" dirty="0" smtClean="0"/>
              <a:t>Say thank you</a:t>
            </a:r>
            <a:r>
              <a:rPr lang="lt-LT" sz="2000" dirty="0" smtClean="0"/>
              <a:t>“  </a:t>
            </a:r>
            <a:endParaRPr lang="lt-LT" sz="2000" dirty="0"/>
          </a:p>
        </p:txBody>
      </p:sp>
      <p:pic>
        <p:nvPicPr>
          <p:cNvPr id="8194" name="Picture 2" descr="E:\ARCHYVAS\nuotraukos 17-18\AČIŪ\20171122_181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3309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7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making of straw dolls</a:t>
            </a:r>
            <a:endParaRPr lang="lt-LT" sz="2000" dirty="0"/>
          </a:p>
        </p:txBody>
      </p:sp>
      <p:pic>
        <p:nvPicPr>
          <p:cNvPr id="9218" name="Picture 2" descr="E:\ARCHYVAS\nuotraukos 17-18\adventas šiaudinės lėlės\P101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" y="980728"/>
            <a:ext cx="7443671" cy="55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99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308</Words>
  <Application>Microsoft Office PowerPoint</Application>
  <PresentationFormat>On-screen Show (4:3)</PresentationFormat>
  <Paragraphs>44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tema</vt:lpstr>
      <vt:lpstr>The traditional school event Hundred days are left</vt:lpstr>
      <vt:lpstr>PowerPoint Presentation</vt:lpstr>
      <vt:lpstr>The celebration of  the Freedom fighters day on the 13 of January</vt:lpstr>
      <vt:lpstr>The Creative Workshop  before Christmas 2017</vt:lpstr>
      <vt:lpstr>PowerPoint Presentation</vt:lpstr>
      <vt:lpstr>The traditional Christmas festival</vt:lpstr>
      <vt:lpstr>PowerPoint Presentation</vt:lpstr>
      <vt:lpstr>Project ,,Say thank you“  </vt:lpstr>
      <vt:lpstr>The making of straw dolls</vt:lpstr>
      <vt:lpstr>The commemoration of The Mourning and Hope day /  The 14 th of June</vt:lpstr>
      <vt:lpstr> The traditional dancing festival ŠALČIOS ALELIUMAI</vt:lpstr>
      <vt:lpstr>Action ,,Let's hug the earth“</vt:lpstr>
      <vt:lpstr>A lesson  with a  circus  clown</vt:lpstr>
      <vt:lpstr>The song festival,,because of our Homeland.....“</vt:lpstr>
      <vt:lpstr>The teachers fashion show  the 5th of October</vt:lpstr>
      <vt:lpstr>The last day at school before summer holidays.  The dancing and playing games evening called May</vt:lpstr>
      <vt:lpstr>The leaving school party</vt:lpstr>
      <vt:lpstr>Christmas carnival </vt:lpstr>
      <vt:lpstr>Kaziukas fair</vt:lpstr>
      <vt:lpstr>A trip around the region Aukštaitija</vt:lpstr>
      <vt:lpstr>In Kernave</vt:lpstr>
      <vt:lpstr>The Immatriculation festival</vt:lpstr>
      <vt:lpstr>The mothers day</vt:lpstr>
      <vt:lpstr>We are painting eggs before Easter</vt:lpstr>
      <vt:lpstr>The Grandparents festival</vt:lpstr>
      <vt:lpstr>The teachers day </vt:lpstr>
      <vt:lpstr>The teachers  disco  party</vt:lpstr>
      <vt:lpstr>II g class last Bell festival</vt:lpstr>
      <vt:lpstr>The last bell of primary school students</vt:lpstr>
      <vt:lpstr>The last Bell of 12th class formers</vt:lpstr>
      <vt:lpstr>Professions consultation lessons in Dieveniskes vocational school </vt:lpstr>
      <vt:lpstr>The primary school children at the Jašiūnai  palace</vt:lpstr>
      <vt:lpstr>The Independence Day festival for primary school students</vt:lpstr>
      <vt:lpstr>The primary school students in the vocational school</vt:lpstr>
      <vt:lpstr>Professional orientation lessons in the  Jašiūnai vinegar factory </vt:lpstr>
      <vt:lpstr>The professional orientation lesson  ,,at the Levandas  port“</vt:lpstr>
      <vt:lpstr>Project ,,The social education , by involving biographycal and  theatre methods: Šalčininkų district case</vt:lpstr>
      <vt:lpstr>The first day at school</vt:lpstr>
      <vt:lpstr>Were are remembering people killed in Freedom fighting battles</vt:lpstr>
      <vt:lpstr>A week  without teasing</vt:lpstr>
      <vt:lpstr>The Shrove Tuesday</vt:lpstr>
      <vt:lpstr>St. Valentines day</vt:lpstr>
      <vt:lpstr>The commemoration of the Independence Day on the 16 th  February</vt:lpstr>
      <vt:lpstr>The trip of Independence Day in  Šalčininkai</vt:lpstr>
      <vt:lpstr>The summer camp</vt:lpstr>
      <vt:lpstr> The commemoration of the Jewish genocide  day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DIREKT</dc:creator>
  <cp:lastModifiedBy>bretane1000@yahoo.com</cp:lastModifiedBy>
  <cp:revision>19</cp:revision>
  <dcterms:created xsi:type="dcterms:W3CDTF">2018-12-20T13:47:24Z</dcterms:created>
  <dcterms:modified xsi:type="dcterms:W3CDTF">2019-05-25T06:37:36Z</dcterms:modified>
</cp:coreProperties>
</file>