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297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724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471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084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564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154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153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330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963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45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252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D5C4-C629-44DD-B910-BEF99AF337C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FC2A9-C9A5-4C73-AAFF-F657ACF2383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7008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.socrative.com/teacher/?fbclid=IwAR0Y49OQ6DOI-ihqZdmG4b-Jdwj3e-fTePzH76QKWDtIzJttRcCqRxokSUo#edit-quiz/44819202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prezi.com/view/LsaazIYGFHJaX38vkuJ9/?fbclid=IwAR1lW4smevIqQ9LX-LxByWqauQRMgZLc-15V_p5DpiI7PvlZSvdlpkoNd0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&#353;altiniai.info/files/literatura/LG00/Adomas_Mickevi&#269;ius._Poemos_(Gra&#382;ina,_Ponas_Tadas,_Konradas_Valenrodas).LG480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55928" y="692697"/>
            <a:ext cx="7772400" cy="792088"/>
          </a:xfrm>
        </p:spPr>
        <p:txBody>
          <a:bodyPr>
            <a:normAutofit fontScale="90000"/>
          </a:bodyPr>
          <a:lstStyle/>
          <a:p>
            <a:pPr algn="l"/>
            <a:r>
              <a:rPr lang="lt-LT" dirty="0" smtClean="0"/>
              <a:t>             </a:t>
            </a:r>
            <a:r>
              <a:rPr lang="en-US" sz="2700" dirty="0" smtClean="0"/>
              <a:t>Smart </a:t>
            </a:r>
            <a:r>
              <a:rPr lang="en-US" sz="2700" dirty="0"/>
              <a:t>schools for smart age</a:t>
            </a:r>
            <a:r>
              <a:rPr lang="lt-LT" sz="2700" dirty="0"/>
              <a:t/>
            </a:r>
            <a:br>
              <a:rPr lang="lt-LT" sz="2700" dirty="0"/>
            </a:br>
            <a:endParaRPr lang="lt-LT" sz="2700" dirty="0"/>
          </a:p>
        </p:txBody>
      </p:sp>
      <p:sp>
        <p:nvSpPr>
          <p:cNvPr id="4" name="Antrinis pavadinimas 3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lt-LT" sz="2000" dirty="0" smtClean="0">
                <a:solidFill>
                  <a:schemeClr val="tx1"/>
                </a:solidFill>
              </a:rPr>
              <a:t>Pamokos </a:t>
            </a:r>
            <a:r>
              <a:rPr lang="lt-LT" sz="2000" dirty="0">
                <a:solidFill>
                  <a:schemeClr val="tx1"/>
                </a:solidFill>
              </a:rPr>
              <a:t>tema:</a:t>
            </a:r>
            <a:br>
              <a:rPr lang="lt-LT" sz="2000" dirty="0">
                <a:solidFill>
                  <a:schemeClr val="tx1"/>
                </a:solidFill>
              </a:rPr>
            </a:br>
            <a:r>
              <a:rPr lang="lt-LT" sz="2000" dirty="0">
                <a:solidFill>
                  <a:schemeClr val="tx1"/>
                </a:solidFill>
              </a:rPr>
              <a:t>A. Mickevičiaus asmenybė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</a:rPr>
              <a:t>Įvadinė </a:t>
            </a:r>
            <a:r>
              <a:rPr lang="lt-LT" sz="2000" dirty="0" smtClean="0">
                <a:solidFill>
                  <a:schemeClr val="tx1"/>
                </a:solidFill>
              </a:rPr>
              <a:t>literatūros pamoka 8 klasei. </a:t>
            </a:r>
            <a:endParaRPr lang="lt-LT" sz="2000" dirty="0" smtClean="0">
              <a:solidFill>
                <a:schemeClr val="tx1"/>
              </a:solidFill>
            </a:endParaRP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Tikslas: </a:t>
            </a:r>
            <a:br>
              <a:rPr lang="lt-LT" sz="2000" dirty="0">
                <a:solidFill>
                  <a:schemeClr val="tx1"/>
                </a:solidFill>
              </a:rPr>
            </a:br>
            <a:r>
              <a:rPr lang="lt-LT" sz="2000" dirty="0">
                <a:solidFill>
                  <a:schemeClr val="tx1"/>
                </a:solidFill>
              </a:rPr>
              <a:t>Susipažinti su žymaus rašytojo A. Mickevičiaus asmenybe. 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Uždaviniai: 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Klausantis mokytojo pasakojimo išrinkti įvykius, nulėmusius A. Mickevičiaus asmenybės raidą.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Gebėti paaiškinti A. Mickevičiaus pasakymą, kad „Lietuva yra jo tėvynė“.</a:t>
            </a:r>
          </a:p>
          <a:p>
            <a:pPr algn="l"/>
            <a:r>
              <a:rPr lang="lt-LT" sz="2000" dirty="0">
                <a:hlinkClick r:id="rId2"/>
              </a:rPr>
              <a:t>https://prezi.com/view/LsaazIYGFHJaX38vkuJ9/?</a:t>
            </a:r>
            <a:r>
              <a:rPr lang="lt-LT" sz="2000" dirty="0" smtClean="0">
                <a:hlinkClick r:id="rId2"/>
              </a:rPr>
              <a:t>fbclid=IwAR1lW4smevIqQ9LX-LxByWqauQRMgZLc-15V_p5DpiI7PvlZSvdlpkoNd0g</a:t>
            </a:r>
            <a:endParaRPr lang="lt-LT" sz="2000" dirty="0" smtClean="0"/>
          </a:p>
          <a:p>
            <a:pPr algn="l"/>
            <a:r>
              <a:rPr lang="lt-LT" sz="2000" dirty="0" smtClean="0">
                <a:hlinkClick r:id="rId3"/>
              </a:rPr>
              <a:t>https</a:t>
            </a:r>
            <a:r>
              <a:rPr lang="lt-LT" sz="2000" dirty="0">
                <a:hlinkClick r:id="rId3"/>
              </a:rPr>
              <a:t>://b.socrative.com/teacher/?</a:t>
            </a:r>
            <a:r>
              <a:rPr lang="lt-LT" sz="2000" dirty="0" smtClean="0">
                <a:hlinkClick r:id="rId3"/>
              </a:rPr>
              <a:t>fbclid=IwAR0Y49OQ6DOI-ihqZdmG4b-Jdwj3e-fTePzH76QKWDtIzJttRcCqRxokSUo#edit-quiz/44819202</a:t>
            </a:r>
            <a:endParaRPr lang="lt-LT" sz="2000" dirty="0" smtClean="0"/>
          </a:p>
          <a:p>
            <a:pPr algn="l"/>
            <a:r>
              <a:rPr lang="lt-LT" sz="2000" dirty="0">
                <a:hlinkClick r:id="rId4"/>
              </a:rPr>
              <a:t>http://www.šaltiniai.info/files/literatura/LG00/Adomas_Mickevičius._Poemos_(Gražina,_Ponas_Tadas,_Konradas_Valenrodas).</a:t>
            </a:r>
            <a:r>
              <a:rPr lang="lt-LT" sz="2000" dirty="0" smtClean="0">
                <a:hlinkClick r:id="rId4"/>
              </a:rPr>
              <a:t>LG4803.pdf</a:t>
            </a:r>
            <a:endParaRPr lang="lt-LT" sz="2000" dirty="0" smtClean="0"/>
          </a:p>
          <a:p>
            <a:pPr algn="l"/>
            <a:endParaRPr lang="lt-LT" sz="2000" dirty="0"/>
          </a:p>
          <a:p>
            <a:pPr algn="l"/>
            <a:endParaRPr lang="lt-LT" sz="2000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476672"/>
            <a:ext cx="1536325" cy="317019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40" y="211472"/>
            <a:ext cx="847417" cy="847417"/>
          </a:xfrm>
          <a:prstGeom prst="rect">
            <a:avLst/>
          </a:prstGeom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8284" y="145146"/>
            <a:ext cx="999831" cy="944962"/>
          </a:xfrm>
          <a:prstGeom prst="rect">
            <a:avLst/>
          </a:prstGeom>
        </p:spPr>
      </p:pic>
      <p:sp>
        <p:nvSpPr>
          <p:cNvPr id="8" name="Stačiakampis 7"/>
          <p:cNvSpPr/>
          <p:nvPr/>
        </p:nvSpPr>
        <p:spPr>
          <a:xfrm>
            <a:off x="317581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6136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</Words>
  <Application>Microsoft Office PowerPoint</Application>
  <PresentationFormat>Demonstracija ekrane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tema</vt:lpstr>
      <vt:lpstr>             Smart schools for smart age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LT 1</dc:creator>
  <cp:lastModifiedBy>Windows User</cp:lastModifiedBy>
  <cp:revision>10</cp:revision>
  <dcterms:created xsi:type="dcterms:W3CDTF">2020-02-11T13:34:50Z</dcterms:created>
  <dcterms:modified xsi:type="dcterms:W3CDTF">2021-02-28T19:06:24Z</dcterms:modified>
</cp:coreProperties>
</file>