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735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7119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857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309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582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5918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776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7934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4088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202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90691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5E588-85C8-4DCD-A6EE-23387A1AC892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2A0F-7955-44DE-BA35-E3C693FBF78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3332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EUErasmusPlusProgramme" TargetMode="External"/><Relationship Id="rId2" Type="http://schemas.openxmlformats.org/officeDocument/2006/relationships/hyperlink" Target="https://new.edmodo.com/view-office-online/view/917444450/pptx/kry%C5%BEia%C5%BEodi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r>
              <a:rPr lang="lt-LT" dirty="0"/>
              <a:t/>
            </a:r>
            <a:br>
              <a:rPr lang="lt-LT" dirty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lt-LT" dirty="0"/>
              <a:t/>
            </a:r>
            <a:br>
              <a:rPr lang="lt-LT" dirty="0"/>
            </a:br>
            <a:r>
              <a:rPr lang="lt-LT" dirty="0" smtClean="0"/>
              <a:t>Tema </a:t>
            </a:r>
            <a:r>
              <a:rPr lang="lt-LT" dirty="0" smtClean="0"/>
              <a:t>,,MATEMATIKOS KRYŽIAŽODIS“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lnSpcReduction="10000"/>
          </a:bodyPr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Kryžiažodis skirtas pagrindinio ugdymo mokiniams geometrijos žinių įtvirtinimui, kartojimui.</a:t>
            </a:r>
          </a:p>
          <a:p>
            <a:r>
              <a:rPr lang="lt-LT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Nuoroda į kryžiažodį</a:t>
            </a:r>
            <a:endParaRPr lang="lt-LT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https://new.edmodo.com/view-office-online/view/917444450/pptx/kry%C5%BEia%C5%BEodis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endParaRPr lang="lt-LT" dirty="0"/>
          </a:p>
        </p:txBody>
      </p:sp>
      <p:pic>
        <p:nvPicPr>
          <p:cNvPr id="4" name="Paveikslėlis 3" descr="http://erasmus-plius.lt/uploads/images/erasmusplus_logo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31813"/>
            <a:ext cx="153352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3464" y="108104"/>
            <a:ext cx="847417" cy="847417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8264" y="31341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361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17</Words>
  <Application>Microsoft Office PowerPoint</Application>
  <PresentationFormat>Demonstracija ekrane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    Tema ,,MATEMATIKOS KRYŽIAŽODIS“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,,KETURKAMPIAI“</dc:title>
  <dc:creator>MATEMAT</dc:creator>
  <cp:lastModifiedBy>Windows User</cp:lastModifiedBy>
  <cp:revision>26</cp:revision>
  <dcterms:created xsi:type="dcterms:W3CDTF">2019-06-28T08:10:46Z</dcterms:created>
  <dcterms:modified xsi:type="dcterms:W3CDTF">2021-02-28T17:31:31Z</dcterms:modified>
</cp:coreProperties>
</file>