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t-LT" smtClean="0"/>
              <a:t>Spustelėję redag. ruoš. paantrš. stilių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0562E-A95B-4C48-9FBE-5F3738C8801B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159AF-0251-4AB7-B2DB-26D5D74851F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666756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0562E-A95B-4C48-9FBE-5F3738C8801B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159AF-0251-4AB7-B2DB-26D5D74851F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015450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0562E-A95B-4C48-9FBE-5F3738C8801B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159AF-0251-4AB7-B2DB-26D5D74851F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627013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0562E-A95B-4C48-9FBE-5F3738C8801B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159AF-0251-4AB7-B2DB-26D5D74851F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566768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0562E-A95B-4C48-9FBE-5F3738C8801B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159AF-0251-4AB7-B2DB-26D5D74851F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388372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0562E-A95B-4C48-9FBE-5F3738C8801B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159AF-0251-4AB7-B2DB-26D5D74851F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385522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6" name="Turinio vietos rezervavimo ženklas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7" name="Datos vietos rezervavimo ženkla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0562E-A95B-4C48-9FBE-5F3738C8801B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8" name="Poraštės vietos rezervavimo ženkla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kaidrės numerio vietos rezervavimo ženkla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159AF-0251-4AB7-B2DB-26D5D74851F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333554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0562E-A95B-4C48-9FBE-5F3738C8801B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159AF-0251-4AB7-B2DB-26D5D74851F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058924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0562E-A95B-4C48-9FBE-5F3738C8801B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159AF-0251-4AB7-B2DB-26D5D74851F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532626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0562E-A95B-4C48-9FBE-5F3738C8801B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159AF-0251-4AB7-B2DB-26D5D74851F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205737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0562E-A95B-4C48-9FBE-5F3738C8801B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2159AF-0251-4AB7-B2DB-26D5D74851F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420136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70562E-A95B-4C48-9FBE-5F3738C8801B}" type="datetimeFigureOut">
              <a:rPr lang="lt-LT" smtClean="0"/>
              <a:t>2021-02-28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2159AF-0251-4AB7-B2DB-26D5D74851F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046484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hyperlink" Target="http://www.testai.tinklas.lt/testas/xjq/take" TargetMode="External"/><Relationship Id="rId7" Type="http://schemas.openxmlformats.org/officeDocument/2006/relationships/image" Target="../media/image2.png"/><Relationship Id="rId2" Type="http://schemas.openxmlformats.org/officeDocument/2006/relationships/hyperlink" Target="http://vaizdopamokos.lt/matematika/reiskiniai-su-kvadratinemis-saknimis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hyperlink" Target="https://www.facebook.com/EUErasmusPlusProgramme" TargetMode="External"/><Relationship Id="rId4" Type="http://schemas.openxmlformats.org/officeDocument/2006/relationships/hyperlink" Target="https://smp2014ma.ugdome.lt/MO/Matematika/index.html?path=r052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ntraštė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lt-LT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lt-LT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sz="2800" dirty="0">
                <a:latin typeface="Times New Roman" pitchFamily="18" charset="0"/>
                <a:cs typeface="Times New Roman" pitchFamily="18" charset="0"/>
              </a:rPr>
            </a:br>
            <a:r>
              <a:rPr lang="lt-LT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lt-LT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lt-LT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lt-LT" sz="2800" dirty="0">
                <a:latin typeface="Times New Roman" pitchFamily="18" charset="0"/>
                <a:cs typeface="Times New Roman" pitchFamily="18" charset="0"/>
              </a:rPr>
            </a:br>
            <a:r>
              <a:rPr lang="lt-LT" sz="2800" dirty="0" smtClean="0">
                <a:latin typeface="Times New Roman" pitchFamily="18" charset="0"/>
                <a:cs typeface="Times New Roman" pitchFamily="18" charset="0"/>
              </a:rPr>
              <a:t>Reiškiniai </a:t>
            </a:r>
            <a:r>
              <a:rPr lang="lt-LT" sz="2800" dirty="0" smtClean="0">
                <a:latin typeface="Times New Roman" pitchFamily="18" charset="0"/>
                <a:cs typeface="Times New Roman" pitchFamily="18" charset="0"/>
              </a:rPr>
              <a:t>su kvadratinėmis šaknimis.</a:t>
            </a:r>
            <a:br>
              <a:rPr lang="lt-LT" sz="2800" dirty="0" smtClean="0">
                <a:latin typeface="Times New Roman" pitchFamily="18" charset="0"/>
                <a:cs typeface="Times New Roman" pitchFamily="18" charset="0"/>
              </a:rPr>
            </a:br>
            <a:endParaRPr lang="lt-LT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Antrinis pavadinimas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lt-LT" sz="2400" dirty="0">
                <a:latin typeface="Times New Roman" pitchFamily="18" charset="0"/>
                <a:cs typeface="Times New Roman" pitchFamily="18" charset="0"/>
              </a:rPr>
              <a:t>Pamokos uždavinys:</a:t>
            </a:r>
          </a:p>
          <a:p>
            <a:pPr marL="0" indent="0">
              <a:buNone/>
            </a:pPr>
            <a:r>
              <a:rPr lang="lt-LT" sz="2400" dirty="0" smtClean="0">
                <a:latin typeface="Times New Roman" pitchFamily="18" charset="0"/>
                <a:cs typeface="Times New Roman" pitchFamily="18" charset="0"/>
              </a:rPr>
              <a:t>	Išmokti </a:t>
            </a:r>
            <a:r>
              <a:rPr lang="lt-LT" sz="2400" dirty="0">
                <a:latin typeface="Times New Roman" pitchFamily="18" charset="0"/>
                <a:cs typeface="Times New Roman" pitchFamily="18" charset="0"/>
              </a:rPr>
              <a:t>spęsti reiškinius su kvadratinėmis šaknimis ir įsivertinti atlikus testą</a:t>
            </a:r>
          </a:p>
          <a:p>
            <a:pPr marL="0" indent="0">
              <a:buNone/>
            </a:pPr>
            <a:endParaRPr lang="lt-LT" sz="2600" dirty="0">
              <a:hlinkClick r:id="rId2"/>
            </a:endParaRPr>
          </a:p>
          <a:p>
            <a:r>
              <a:rPr lang="lt-LT" sz="2600" dirty="0" smtClean="0">
                <a:hlinkClick r:id="rId2"/>
              </a:rPr>
              <a:t>http://vaizdopamokos.lt/matematika/reiskiniai-su-kvadratinemis-saknimis/</a:t>
            </a:r>
            <a:endParaRPr lang="lt-LT" sz="2600" dirty="0" smtClean="0"/>
          </a:p>
          <a:p>
            <a:pPr marL="0" indent="0">
              <a:buNone/>
            </a:pPr>
            <a:endParaRPr lang="lt-LT" dirty="0" smtClean="0"/>
          </a:p>
          <a:p>
            <a:r>
              <a:rPr lang="lt-LT" dirty="0" smtClean="0">
                <a:solidFill>
                  <a:srgbClr val="FF0000"/>
                </a:solidFill>
                <a:hlinkClick r:id="rId3"/>
              </a:rPr>
              <a:t>http://www.testai.tinklas.lt/testas/xjq/take</a:t>
            </a:r>
            <a:endParaRPr lang="lt-LT" dirty="0" smtClean="0">
              <a:solidFill>
                <a:srgbClr val="FF0000"/>
              </a:solidFill>
            </a:endParaRPr>
          </a:p>
          <a:p>
            <a:r>
              <a:rPr lang="lt-LT" sz="2600" dirty="0" smtClean="0">
                <a:hlinkClick r:id="rId4"/>
              </a:rPr>
              <a:t>https://smp2014ma.ugdome.lt/MO/Matematika/index.html?path=r052</a:t>
            </a:r>
            <a:endParaRPr lang="lt-LT" sz="2600" dirty="0" smtClean="0"/>
          </a:p>
          <a:p>
            <a:endParaRPr lang="lt-LT" sz="2600" dirty="0" smtClean="0"/>
          </a:p>
          <a:p>
            <a:endParaRPr lang="lt-LT" dirty="0"/>
          </a:p>
        </p:txBody>
      </p:sp>
      <p:pic>
        <p:nvPicPr>
          <p:cNvPr id="5" name="Paveikslėlis 4" descr="http://erasmus-plius.lt/uploads/images/erasmusplus_logo.png">
            <a:hlinkClick r:id="rId5"/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70520"/>
            <a:ext cx="1533525" cy="314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aveikslėlis 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275856" y="120913"/>
            <a:ext cx="847417" cy="847417"/>
          </a:xfrm>
          <a:prstGeom prst="rect">
            <a:avLst/>
          </a:prstGeom>
        </p:spPr>
      </p:pic>
      <p:pic>
        <p:nvPicPr>
          <p:cNvPr id="6" name="Paveikslėlis 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934576" y="71255"/>
            <a:ext cx="999831" cy="944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12669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</TotalTime>
  <Words>3</Words>
  <Application>Microsoft Office PowerPoint</Application>
  <PresentationFormat>Demonstracija ekrane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3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tema</vt:lpstr>
      <vt:lpstr>     Reiškiniai su kvadratinėmis šaknimis.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Reiškiniai su kvadratinėmis šaknimis.</dc:title>
  <dc:creator>DIREKT</dc:creator>
  <cp:lastModifiedBy>Windows User</cp:lastModifiedBy>
  <cp:revision>9</cp:revision>
  <dcterms:created xsi:type="dcterms:W3CDTF">2019-07-02T08:10:20Z</dcterms:created>
  <dcterms:modified xsi:type="dcterms:W3CDTF">2021-02-28T17:31:51Z</dcterms:modified>
</cp:coreProperties>
</file>