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17" autoAdjust="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675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54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01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676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8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55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35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9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262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573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01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0562E-A95B-4C48-9FBE-5F3738C8801B}" type="datetimeFigureOut">
              <a:rPr lang="lt-LT" smtClean="0"/>
              <a:t>2021-03-11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6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vaizdopamokos.lt/matematika/reiskiniai-su-kvadratinemis-saknimis/" TargetMode="External"/><Relationship Id="rId5" Type="http://schemas.openxmlformats.org/officeDocument/2006/relationships/hyperlink" Target="https://www.blendspace.com/lessons/yRbgCbpi5zfPmQ/edit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aveikslėlis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925" y="535215"/>
            <a:ext cx="1530229" cy="310923"/>
          </a:xfrm>
          <a:prstGeom prst="rect">
            <a:avLst/>
          </a:prstGeom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721" y="188640"/>
            <a:ext cx="905592" cy="1008111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8344" y="321836"/>
            <a:ext cx="737680" cy="737680"/>
          </a:xfrm>
          <a:prstGeom prst="rect">
            <a:avLst/>
          </a:prstGeom>
        </p:spPr>
      </p:pic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Schools for Smart Age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5100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Dalykas: 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Tikyba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Mokytojas: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Lolita </a:t>
            </a:r>
            <a:r>
              <a:rPr lang="lt-LT" sz="2400" dirty="0" err="1">
                <a:latin typeface="Times New Roman" pitchFamily="18" charset="0"/>
                <a:cs typeface="Times New Roman" pitchFamily="18" charset="0"/>
              </a:rPr>
              <a:t>Mikalauskienė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Tema: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Šventieji paminklai Lietuvoje ir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pasaulyje (2 p.)</a:t>
            </a:r>
            <a:endParaRPr lang="lt-LT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Uždaviniai: </a:t>
            </a:r>
            <a:endParaRPr lang="lt-L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1.Susipažinus su pasaulio krikščioniškos architektūros paminklais paruošti pristatymus apie Lietuvos kulto pastatus.</a:t>
            </a: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2. Išnagrinėjus ryškiausius krikščioniškos architektūros paminklus įsivertinti žinias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Išmok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:  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lt-LT" sz="2400" dirty="0">
                <a:latin typeface="Times New Roman" pitchFamily="18" charset="0"/>
                <a:cs typeface="Times New Roman" pitchFamily="18" charset="0"/>
                <a:hlinkClick r:id="rId5"/>
              </a:rPr>
              <a:t>https://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www.blendspace.com/lessons/yRbgCbpi5zfPmQ/edit</a:t>
            </a: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lt-LT" sz="2600" dirty="0">
              <a:hlinkClick r:id="rId6"/>
            </a:endParaRPr>
          </a:p>
          <a:p>
            <a:pPr marL="0" indent="0">
              <a:buNone/>
            </a:pPr>
            <a:endParaRPr lang="lt-LT" sz="2600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812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52</Words>
  <Application>Microsoft Office PowerPoint</Application>
  <PresentationFormat>Demonstracija ekrane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Smart Schools for Smart 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Reiškiniai su kvadratinėmis šaknimis.</dc:title>
  <dc:creator>DIREKT</dc:creator>
  <cp:lastModifiedBy>Windows User</cp:lastModifiedBy>
  <cp:revision>35</cp:revision>
  <dcterms:created xsi:type="dcterms:W3CDTF">2019-07-02T08:10:20Z</dcterms:created>
  <dcterms:modified xsi:type="dcterms:W3CDTF">2021-03-11T13:40:15Z</dcterms:modified>
</cp:coreProperties>
</file>