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75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01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67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8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55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35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9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62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573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aizdopamokos.lt/matematika/reiskiniai-su-kvadratinemis-saknimis/" TargetMode="External"/><Relationship Id="rId5" Type="http://schemas.openxmlformats.org/officeDocument/2006/relationships/hyperlink" Target="https://www.blendspace.com/lessons/yRbgCbpi5zfPmQ/ed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25" y="535215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721" y="188640"/>
            <a:ext cx="905592" cy="100811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321836"/>
            <a:ext cx="737680" cy="73768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10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Dalykas: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Tikyba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Mokytojas: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Lolita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Mikalauskienė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Šventieji paminklai Lietuvoje ir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pasaulyje (2 p.)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Uždaviniai: </a:t>
            </a: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1.Susipažinus su pasaulio krikščioniškos architektūros paminklais paruošti pristatymus apie Lietuvos kulto pastatus.</a:t>
            </a: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2. Išnagrinėjus ryškiausius krikščioniškos architektūros paminklus įsivertinti žinias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Išmok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www.blendspace.com/lessons/yRbgCbpi5zfPmQ/edit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600" dirty="0">
              <a:hlinkClick r:id="rId6"/>
            </a:endParaRPr>
          </a:p>
          <a:p>
            <a:pPr marL="0" indent="0">
              <a:buNone/>
            </a:pPr>
            <a:endParaRPr lang="lt-LT" sz="26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8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52</Words>
  <Application>Microsoft Office PowerPoint</Application>
  <PresentationFormat>Demonstracija ekrane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Reiškiniai su kvadratinėmis šaknimis.</dc:title>
  <dc:creator>DIREKT</dc:creator>
  <cp:lastModifiedBy>Windows User</cp:lastModifiedBy>
  <cp:revision>35</cp:revision>
  <dcterms:created xsi:type="dcterms:W3CDTF">2019-07-02T08:10:20Z</dcterms:created>
  <dcterms:modified xsi:type="dcterms:W3CDTF">2021-03-11T13:40:15Z</dcterms:modified>
</cp:coreProperties>
</file>