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675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5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01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67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8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55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35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9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62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573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vaizdopamokos.lt/matematika/reiskiniai-su-kvadratinemis-saknimi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quizizz.com/admin/quiz/5e6a31c587bec5001cb0e610?studentShare=true" TargetMode="External"/><Relationship Id="rId5" Type="http://schemas.openxmlformats.org/officeDocument/2006/relationships/hyperlink" Target="https://www.blendspace.com/lessons/sifd-u8OreaMFg/edit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25" y="535215"/>
            <a:ext cx="1530229" cy="310923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721" y="188640"/>
            <a:ext cx="905592" cy="1008111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344" y="321836"/>
            <a:ext cx="737680" cy="737680"/>
          </a:xfrm>
          <a:prstGeom prst="rect">
            <a:avLst/>
          </a:prstGeom>
        </p:spPr>
      </p:pic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Schools for Smart Age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1008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Dalykas: 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Tikyb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(2 pamokos)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Mokytojas: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Lolita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Mikalauskienė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Tema: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Religinė krikščioniška muzika Lietuvoje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Uždaviniai: </a:t>
            </a:r>
            <a:endParaRPr lang="lt-L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lausantis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muzikos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susipažinti 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religinės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muzikos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istorija ir įsivertinti žinias.</a:t>
            </a:r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2. Susipažinti  su žymiausiais šiuolaikinius religinės muzikos kompozitoriais ir jų muzika.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Išmok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www.blendspace.com/lessons/sifd-u8OreaMFg/edit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Įsivertink:</a:t>
            </a:r>
            <a:endParaRPr lang="lt-L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6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quizizz.com/admin/quiz/5e6a31c587bec5001cb0e610?studentShare=true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600" dirty="0">
              <a:hlinkClick r:id="rId7"/>
            </a:endParaRPr>
          </a:p>
          <a:p>
            <a:pPr marL="0" indent="0">
              <a:buNone/>
            </a:pPr>
            <a:endParaRPr lang="lt-LT" sz="26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81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60</Words>
  <Application>Microsoft Office PowerPoint</Application>
  <PresentationFormat>Demonstracija ekrane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Smart Schools for Smart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Reiškiniai su kvadratinėmis šaknimis.</dc:title>
  <dc:creator>DIREKT</dc:creator>
  <cp:lastModifiedBy>Windows User</cp:lastModifiedBy>
  <cp:revision>32</cp:revision>
  <dcterms:created xsi:type="dcterms:W3CDTF">2019-07-02T08:10:20Z</dcterms:created>
  <dcterms:modified xsi:type="dcterms:W3CDTF">2021-03-11T13:38:09Z</dcterms:modified>
</cp:coreProperties>
</file>