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17" autoAdjust="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66756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1545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27013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66768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88372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8552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335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58924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32626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05737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20136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0562E-A95B-4C48-9FBE-5F3738C8801B}" type="datetimeFigureOut">
              <a:rPr lang="lt-LT" smtClean="0"/>
              <a:t>2021-03-11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159AF-0251-4AB7-B2DB-26D5D74851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46484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vaizdopamokos.lt/matematika/reiskiniai-su-kvadratinemis-saknimi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quizizz.com/admin/quiz/5e6a31c587bec5001cb0e610?studentShare=true" TargetMode="External"/><Relationship Id="rId5" Type="http://schemas.openxmlformats.org/officeDocument/2006/relationships/hyperlink" Target="https://www.blendspace.com/lessons/sifd-u8OreaMFg/edit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veikslėli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925" y="535215"/>
            <a:ext cx="1530229" cy="310923"/>
          </a:xfrm>
          <a:prstGeom prst="rect">
            <a:avLst/>
          </a:prstGeo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4721" y="188640"/>
            <a:ext cx="905592" cy="1008111"/>
          </a:xfrm>
          <a:prstGeom prst="rect">
            <a:avLst/>
          </a:prstGeom>
        </p:spPr>
      </p:pic>
      <p:pic>
        <p:nvPicPr>
          <p:cNvPr id="6" name="Paveikslėlis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8344" y="321836"/>
            <a:ext cx="737680" cy="737680"/>
          </a:xfrm>
          <a:prstGeom prst="rect">
            <a:avLst/>
          </a:prstGeom>
        </p:spPr>
      </p:pic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Smart Schools for Smart Age</a:t>
            </a:r>
            <a:endParaRPr lang="lt-L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idx="1"/>
          </p:nvPr>
        </p:nvSpPr>
        <p:spPr>
          <a:xfrm>
            <a:off x="457200" y="1417638"/>
            <a:ext cx="8435280" cy="51008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Dalykas: 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Tikyb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(2 pamokos)</a:t>
            </a:r>
          </a:p>
          <a:p>
            <a:pPr marL="0" indent="0">
              <a:buNone/>
            </a:pP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Mokytojas: 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Lolita </a:t>
            </a:r>
            <a:r>
              <a:rPr lang="lt-LT" sz="2400" dirty="0" err="1">
                <a:latin typeface="Times New Roman" pitchFamily="18" charset="0"/>
                <a:cs typeface="Times New Roman" pitchFamily="18" charset="0"/>
              </a:rPr>
              <a:t>Mikalauskienė</a:t>
            </a: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Tema: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Religinė krikščioniška muzika Lietuvoje</a:t>
            </a:r>
          </a:p>
          <a:p>
            <a:pPr marL="0" indent="0">
              <a:buNone/>
            </a:pP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Uždaviniai: </a:t>
            </a:r>
            <a:endParaRPr lang="lt-LT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lausantis 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muzikos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susipažinti  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su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religinės 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muzikos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istorija ir įsivertinti žinias.</a:t>
            </a:r>
          </a:p>
          <a:p>
            <a:pPr marL="0" indent="0">
              <a:buNone/>
            </a:pP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2. Susipažinti  su žymiausiais šiuolaikinius religinės muzikos kompozitoriais ir jų muzika.</a:t>
            </a:r>
          </a:p>
          <a:p>
            <a:pPr marL="0" indent="0">
              <a:buNone/>
            </a:pP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Išmok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:  </a:t>
            </a: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2400" dirty="0">
                <a:latin typeface="Times New Roman" pitchFamily="18" charset="0"/>
                <a:cs typeface="Times New Roman" pitchFamily="18" charset="0"/>
                <a:hlinkClick r:id="rId5"/>
              </a:rPr>
              <a:t>https://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  <a:hlinkClick r:id="rId5"/>
              </a:rPr>
              <a:t>www.blendspace.com/lessons/sifd-u8OreaMFg/edit</a:t>
            </a: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Įsivertink:</a:t>
            </a:r>
            <a:endParaRPr lang="lt-LT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2400" dirty="0">
                <a:latin typeface="Times New Roman" pitchFamily="18" charset="0"/>
                <a:cs typeface="Times New Roman" pitchFamily="18" charset="0"/>
                <a:hlinkClick r:id="rId6"/>
              </a:rPr>
              <a:t>https://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  <a:hlinkClick r:id="rId6"/>
              </a:rPr>
              <a:t>quizizz.com/admin/quiz/5e6a31c587bec5001cb0e610?studentShare=true</a:t>
            </a: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2600" dirty="0">
              <a:hlinkClick r:id="rId7"/>
            </a:endParaRPr>
          </a:p>
          <a:p>
            <a:pPr marL="0" indent="0">
              <a:buNone/>
            </a:pPr>
            <a:endParaRPr lang="lt-LT" sz="2600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8126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</TotalTime>
  <Words>60</Words>
  <Application>Microsoft Office PowerPoint</Application>
  <PresentationFormat>Demonstracija ekrane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tema</vt:lpstr>
      <vt:lpstr>Smart Schools for Smart 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Reiškiniai su kvadratinėmis šaknimis.</dc:title>
  <dc:creator>DIREKT</dc:creator>
  <cp:lastModifiedBy>Windows User</cp:lastModifiedBy>
  <cp:revision>32</cp:revision>
  <dcterms:created xsi:type="dcterms:W3CDTF">2019-07-02T08:10:20Z</dcterms:created>
  <dcterms:modified xsi:type="dcterms:W3CDTF">2021-03-11T13:38:09Z</dcterms:modified>
</cp:coreProperties>
</file>