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7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675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1545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2701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6676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8837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8552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335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892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3262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0573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013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4648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vaizdopamokos.lt/matematika/reiskiniai-su-kvadratinemis-saknimis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learningapps.org/963433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ezi.com/p/op8upauixv2a/sventieji-2-dalis/" TargetMode="External"/><Relationship Id="rId5" Type="http://schemas.openxmlformats.org/officeDocument/2006/relationships/hyperlink" Target="https://prezi.com/p/czkf-patfstx/sventieji-1-dalis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925" y="535215"/>
            <a:ext cx="1530229" cy="310923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721" y="188640"/>
            <a:ext cx="905592" cy="1008111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8344" y="321836"/>
            <a:ext cx="737680" cy="737680"/>
          </a:xfrm>
          <a:prstGeom prst="rect">
            <a:avLst/>
          </a:prstGeom>
        </p:spPr>
      </p:pic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Smart Schools for Smart Age</a:t>
            </a:r>
            <a:endParaRPr lang="lt-LT" sz="1800" dirty="0"/>
          </a:p>
        </p:txBody>
      </p:sp>
      <p:sp>
        <p:nvSpPr>
          <p:cNvPr id="3" name="Antrinis pavadinimas 2"/>
          <p:cNvSpPr>
            <a:spLocks noGrp="1"/>
          </p:cNvSpPr>
          <p:nvPr>
            <p:ph idx="1"/>
          </p:nvPr>
        </p:nvSpPr>
        <p:spPr>
          <a:xfrm>
            <a:off x="457200" y="1417638"/>
            <a:ext cx="8435280" cy="51008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Dalykas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Tikyba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(2 pamokos)</a:t>
            </a:r>
          </a:p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Mokytojas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Lolita </a:t>
            </a:r>
            <a:r>
              <a:rPr lang="lt-LT" sz="2400" dirty="0" err="1">
                <a:latin typeface="Times New Roman" pitchFamily="18" charset="0"/>
                <a:cs typeface="Times New Roman" pitchFamily="18" charset="0"/>
              </a:rPr>
              <a:t>Mikalauskienė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Tema: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Šventumas ir šventieji</a:t>
            </a:r>
          </a:p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Uždaviniai: </a:t>
            </a:r>
            <a:endParaRPr lang="lt-L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Atlikę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užduotis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sužinosime, kas yra šventumas ir ką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žinome apie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šventuosius: </a:t>
            </a:r>
            <a:r>
              <a:rPr lang="lt-LT" sz="2400" dirty="0" err="1" smtClean="0">
                <a:latin typeface="Times New Roman" pitchFamily="18" charset="0"/>
                <a:cs typeface="Times New Roman" pitchFamily="18" charset="0"/>
              </a:rPr>
              <a:t>šv</a:t>
            </a:r>
            <a:r>
              <a:rPr lang="lt-LT" sz="2400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Barbora, </a:t>
            </a:r>
            <a:r>
              <a:rPr lang="lt-LT" sz="2400" dirty="0" err="1" smtClean="0">
                <a:latin typeface="Times New Roman" pitchFamily="18" charset="0"/>
                <a:cs typeface="Times New Roman" pitchFamily="18" charset="0"/>
              </a:rPr>
              <a:t>šv</a:t>
            </a:r>
            <a:r>
              <a:rPr lang="lt-LT" sz="2400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Brigita, </a:t>
            </a:r>
            <a:r>
              <a:rPr lang="lt-LT" sz="2400" dirty="0" err="1" smtClean="0">
                <a:latin typeface="Times New Roman" pitchFamily="18" charset="0"/>
                <a:cs typeface="Times New Roman" pitchFamily="18" charset="0"/>
              </a:rPr>
              <a:t>šv</a:t>
            </a:r>
            <a:r>
              <a:rPr lang="lt-LT" sz="2400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Domininkas.</a:t>
            </a:r>
          </a:p>
          <a:p>
            <a:pPr marL="0" indent="0">
              <a:buNone/>
            </a:pP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. Pristatydami 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savo šventuosius globėjus ir pildydami plakatą, susipažinsime su naujais šventaisiais, gebėsime papasakoti, ką jie globoja.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Išmok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:  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400" dirty="0">
                <a:latin typeface="Times New Roman" pitchFamily="18" charset="0"/>
                <a:cs typeface="Times New Roman" pitchFamily="18" charset="0"/>
                <a:hlinkClick r:id="rId5"/>
              </a:rPr>
              <a:t>https://prezi.com/p/czkf-patfstx/sventieji-1-dalis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400" dirty="0">
                <a:latin typeface="Times New Roman" pitchFamily="18" charset="0"/>
                <a:cs typeface="Times New Roman" pitchFamily="18" charset="0"/>
                <a:hlinkClick r:id="rId6"/>
              </a:rPr>
              <a:t>https://prezi.com/p/op8upauixv2a/sventieji-2-dalis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/</a:t>
            </a:r>
            <a:endParaRPr lang="lt-LT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Įsivertinti: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surask 20 šventųjų</a:t>
            </a:r>
          </a:p>
          <a:p>
            <a:pPr marL="0" indent="0">
              <a:buNone/>
            </a:pPr>
            <a:r>
              <a:rPr lang="lt-LT" sz="2400" dirty="0">
                <a:latin typeface="Times New Roman" pitchFamily="18" charset="0"/>
                <a:cs typeface="Times New Roman" pitchFamily="18" charset="0"/>
                <a:hlinkClick r:id="rId7"/>
              </a:rPr>
              <a:t>https://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7"/>
              </a:rPr>
              <a:t>learningapps.org/9634333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600" dirty="0">
              <a:hlinkClick r:id="rId8"/>
            </a:endParaRPr>
          </a:p>
          <a:p>
            <a:pPr marL="0" indent="0">
              <a:buNone/>
            </a:pPr>
            <a:endParaRPr lang="lt-LT" sz="2600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812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90</Words>
  <Application>Microsoft Office PowerPoint</Application>
  <PresentationFormat>Demonstracija ekrane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Smart Schools for Smart 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Reiškiniai su kvadratinėmis šaknimis.</dc:title>
  <dc:creator>DIREKT</dc:creator>
  <cp:lastModifiedBy>Windows User</cp:lastModifiedBy>
  <cp:revision>30</cp:revision>
  <dcterms:created xsi:type="dcterms:W3CDTF">2019-07-02T08:10:20Z</dcterms:created>
  <dcterms:modified xsi:type="dcterms:W3CDTF">2021-03-11T13:35:57Z</dcterms:modified>
</cp:coreProperties>
</file>