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717" autoAdjust="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 smtClean="0"/>
              <a:t>Spustelėję redag. ruoš. paantrš. stilių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0562E-A95B-4C48-9FBE-5F3738C8801B}" type="datetimeFigureOut">
              <a:rPr lang="lt-LT" smtClean="0"/>
              <a:t>2021-03-11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159AF-0251-4AB7-B2DB-26D5D74851F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666756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0562E-A95B-4C48-9FBE-5F3738C8801B}" type="datetimeFigureOut">
              <a:rPr lang="lt-LT" smtClean="0"/>
              <a:t>2021-03-11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159AF-0251-4AB7-B2DB-26D5D74851F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015450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0562E-A95B-4C48-9FBE-5F3738C8801B}" type="datetimeFigureOut">
              <a:rPr lang="lt-LT" smtClean="0"/>
              <a:t>2021-03-11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159AF-0251-4AB7-B2DB-26D5D74851F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627013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0562E-A95B-4C48-9FBE-5F3738C8801B}" type="datetimeFigureOut">
              <a:rPr lang="lt-LT" smtClean="0"/>
              <a:t>2021-03-11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159AF-0251-4AB7-B2DB-26D5D74851F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566768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0562E-A95B-4C48-9FBE-5F3738C8801B}" type="datetimeFigureOut">
              <a:rPr lang="lt-LT" smtClean="0"/>
              <a:t>2021-03-11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159AF-0251-4AB7-B2DB-26D5D74851F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388372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0562E-A95B-4C48-9FBE-5F3738C8801B}" type="datetimeFigureOut">
              <a:rPr lang="lt-LT" smtClean="0"/>
              <a:t>2021-03-11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159AF-0251-4AB7-B2DB-26D5D74851F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385522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0562E-A95B-4C48-9FBE-5F3738C8801B}" type="datetimeFigureOut">
              <a:rPr lang="lt-LT" smtClean="0"/>
              <a:t>2021-03-11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159AF-0251-4AB7-B2DB-26D5D74851F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333554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0562E-A95B-4C48-9FBE-5F3738C8801B}" type="datetimeFigureOut">
              <a:rPr lang="lt-LT" smtClean="0"/>
              <a:t>2021-03-11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159AF-0251-4AB7-B2DB-26D5D74851F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058924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0562E-A95B-4C48-9FBE-5F3738C8801B}" type="datetimeFigureOut">
              <a:rPr lang="lt-LT" smtClean="0"/>
              <a:t>2021-03-11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159AF-0251-4AB7-B2DB-26D5D74851F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532626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0562E-A95B-4C48-9FBE-5F3738C8801B}" type="datetimeFigureOut">
              <a:rPr lang="lt-LT" smtClean="0"/>
              <a:t>2021-03-11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159AF-0251-4AB7-B2DB-26D5D74851F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205737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0562E-A95B-4C48-9FBE-5F3738C8801B}" type="datetimeFigureOut">
              <a:rPr lang="lt-LT" smtClean="0"/>
              <a:t>2021-03-11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159AF-0251-4AB7-B2DB-26D5D74851F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420136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0562E-A95B-4C48-9FBE-5F3738C8801B}" type="datetimeFigureOut">
              <a:rPr lang="lt-LT" smtClean="0"/>
              <a:t>2021-03-11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2159AF-0251-4AB7-B2DB-26D5D74851F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046484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vaizdopamokos.lt/matematika/reiskiniai-su-kvadratinemis-saknimis/" TargetMode="External"/><Relationship Id="rId3" Type="http://schemas.openxmlformats.org/officeDocument/2006/relationships/image" Target="../media/image2.png"/><Relationship Id="rId7" Type="http://schemas.openxmlformats.org/officeDocument/2006/relationships/hyperlink" Target="https://learningapps.org/9634333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rezi.com/p/op8upauixv2a/sventieji-2-dalis/" TargetMode="External"/><Relationship Id="rId5" Type="http://schemas.openxmlformats.org/officeDocument/2006/relationships/hyperlink" Target="https://prezi.com/p/czkf-patfstx/sventieji-1-dalis/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aveikslėlis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2925" y="535215"/>
            <a:ext cx="1530229" cy="310923"/>
          </a:xfrm>
          <a:prstGeom prst="rect">
            <a:avLst/>
          </a:prstGeom>
        </p:spPr>
      </p:pic>
      <p:pic>
        <p:nvPicPr>
          <p:cNvPr id="5" name="Paveikslėlis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4721" y="188640"/>
            <a:ext cx="905592" cy="1008111"/>
          </a:xfrm>
          <a:prstGeom prst="rect">
            <a:avLst/>
          </a:prstGeom>
        </p:spPr>
      </p:pic>
      <p:pic>
        <p:nvPicPr>
          <p:cNvPr id="6" name="Paveikslėlis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68344" y="321836"/>
            <a:ext cx="737680" cy="737680"/>
          </a:xfrm>
          <a:prstGeom prst="rect">
            <a:avLst/>
          </a:prstGeom>
        </p:spPr>
      </p:pic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Smart Schools for Smart Age</a:t>
            </a:r>
            <a:endParaRPr lang="lt-LT" sz="1800" dirty="0"/>
          </a:p>
        </p:txBody>
      </p:sp>
      <p:sp>
        <p:nvSpPr>
          <p:cNvPr id="3" name="Antrinis pavadinimas 2"/>
          <p:cNvSpPr>
            <a:spLocks noGrp="1"/>
          </p:cNvSpPr>
          <p:nvPr>
            <p:ph idx="1"/>
          </p:nvPr>
        </p:nvSpPr>
        <p:spPr>
          <a:xfrm>
            <a:off x="457200" y="1417638"/>
            <a:ext cx="8435280" cy="510088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lt-LT" sz="2400" b="1" dirty="0" smtClean="0">
                <a:latin typeface="Times New Roman" pitchFamily="18" charset="0"/>
                <a:cs typeface="Times New Roman" pitchFamily="18" charset="0"/>
              </a:rPr>
              <a:t>Dalykas</a:t>
            </a:r>
            <a:r>
              <a:rPr lang="lt-LT" sz="2400" b="1" dirty="0" smtClean="0"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Tikyba</a:t>
            </a: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(2 pamokos)</a:t>
            </a:r>
          </a:p>
          <a:p>
            <a:pPr marL="0" indent="0">
              <a:buNone/>
            </a:pPr>
            <a:r>
              <a:rPr lang="lt-LT" sz="2400" b="1" dirty="0" smtClean="0">
                <a:latin typeface="Times New Roman" pitchFamily="18" charset="0"/>
                <a:cs typeface="Times New Roman" pitchFamily="18" charset="0"/>
              </a:rPr>
              <a:t>Mokytojas</a:t>
            </a:r>
            <a:r>
              <a:rPr lang="lt-LT" sz="24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lt-LT" sz="2400" dirty="0">
                <a:latin typeface="Times New Roman" pitchFamily="18" charset="0"/>
                <a:cs typeface="Times New Roman" pitchFamily="18" charset="0"/>
              </a:rPr>
              <a:t>Lolita </a:t>
            </a:r>
            <a:r>
              <a:rPr lang="lt-LT" sz="2400" dirty="0" err="1">
                <a:latin typeface="Times New Roman" pitchFamily="18" charset="0"/>
                <a:cs typeface="Times New Roman" pitchFamily="18" charset="0"/>
              </a:rPr>
              <a:t>Mikalauskienė</a:t>
            </a:r>
            <a:endParaRPr lang="lt-LT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lt-LT" sz="2400" b="1" dirty="0" smtClean="0">
                <a:latin typeface="Times New Roman" pitchFamily="18" charset="0"/>
                <a:cs typeface="Times New Roman" pitchFamily="18" charset="0"/>
              </a:rPr>
              <a:t>Tema: </a:t>
            </a: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Šventumas ir šventieji</a:t>
            </a:r>
          </a:p>
          <a:p>
            <a:pPr marL="0" indent="0">
              <a:buNone/>
            </a:pPr>
            <a:r>
              <a:rPr lang="lt-LT" sz="2400" b="1" dirty="0" smtClean="0">
                <a:latin typeface="Times New Roman" pitchFamily="18" charset="0"/>
                <a:cs typeface="Times New Roman" pitchFamily="18" charset="0"/>
              </a:rPr>
              <a:t>Uždaviniai: </a:t>
            </a:r>
            <a:endParaRPr lang="lt-LT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lt-LT" sz="24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Atlikę </a:t>
            </a:r>
            <a:r>
              <a:rPr lang="lt-LT" sz="2400" dirty="0">
                <a:latin typeface="Times New Roman" pitchFamily="18" charset="0"/>
                <a:cs typeface="Times New Roman" pitchFamily="18" charset="0"/>
              </a:rPr>
              <a:t>užduotis </a:t>
            </a: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sužinosime, kas yra šventumas ir ką </a:t>
            </a:r>
            <a:r>
              <a:rPr lang="lt-LT" sz="2400" dirty="0">
                <a:latin typeface="Times New Roman" pitchFamily="18" charset="0"/>
                <a:cs typeface="Times New Roman" pitchFamily="18" charset="0"/>
              </a:rPr>
              <a:t>žinome apie </a:t>
            </a: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šventuosius: </a:t>
            </a:r>
            <a:r>
              <a:rPr lang="lt-LT" sz="2400" dirty="0" err="1" smtClean="0">
                <a:latin typeface="Times New Roman" pitchFamily="18" charset="0"/>
                <a:cs typeface="Times New Roman" pitchFamily="18" charset="0"/>
              </a:rPr>
              <a:t>šv</a:t>
            </a:r>
            <a:r>
              <a:rPr lang="lt-LT" sz="2400" dirty="0" err="1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lt-LT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Barbora, </a:t>
            </a:r>
            <a:r>
              <a:rPr lang="lt-LT" sz="2400" dirty="0" err="1" smtClean="0">
                <a:latin typeface="Times New Roman" pitchFamily="18" charset="0"/>
                <a:cs typeface="Times New Roman" pitchFamily="18" charset="0"/>
              </a:rPr>
              <a:t>šv</a:t>
            </a:r>
            <a:r>
              <a:rPr lang="lt-LT" sz="2400" dirty="0" err="1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lt-LT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Brigita, </a:t>
            </a:r>
            <a:r>
              <a:rPr lang="lt-LT" sz="2400" dirty="0" err="1" smtClean="0">
                <a:latin typeface="Times New Roman" pitchFamily="18" charset="0"/>
                <a:cs typeface="Times New Roman" pitchFamily="18" charset="0"/>
              </a:rPr>
              <a:t>šv</a:t>
            </a:r>
            <a:r>
              <a:rPr lang="lt-LT" sz="2400" dirty="0" err="1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lt-LT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Domininkas.</a:t>
            </a:r>
          </a:p>
          <a:p>
            <a:pPr marL="0" indent="0">
              <a:buNone/>
            </a:pPr>
            <a:r>
              <a:rPr lang="lt-LT" sz="24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. Pristatydami  </a:t>
            </a:r>
            <a:r>
              <a:rPr lang="lt-LT" sz="2400" dirty="0">
                <a:latin typeface="Times New Roman" pitchFamily="18" charset="0"/>
                <a:cs typeface="Times New Roman" pitchFamily="18" charset="0"/>
              </a:rPr>
              <a:t>savo šventuosius globėjus ir pildydami plakatą, susipažinsime su naujais šventaisiais, gebėsime papasakoti, ką jie globoja.</a:t>
            </a:r>
            <a:endParaRPr lang="lt-LT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lt-LT" sz="2400" b="1" dirty="0" smtClean="0">
                <a:latin typeface="Times New Roman" pitchFamily="18" charset="0"/>
                <a:cs typeface="Times New Roman" pitchFamily="18" charset="0"/>
              </a:rPr>
              <a:t>Išmok</a:t>
            </a: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:  </a:t>
            </a:r>
            <a:endParaRPr lang="lt-LT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lt-LT" sz="2400" dirty="0">
                <a:latin typeface="Times New Roman" pitchFamily="18" charset="0"/>
                <a:cs typeface="Times New Roman" pitchFamily="18" charset="0"/>
                <a:hlinkClick r:id="rId5"/>
              </a:rPr>
              <a:t>https://prezi.com/p/czkf-patfstx/sventieji-1-dalis</a:t>
            </a:r>
            <a:r>
              <a:rPr lang="lt-LT" sz="2400" dirty="0" smtClean="0">
                <a:latin typeface="Times New Roman" pitchFamily="18" charset="0"/>
                <a:cs typeface="Times New Roman" pitchFamily="18" charset="0"/>
                <a:hlinkClick r:id="rId5"/>
              </a:rPr>
              <a:t>/</a:t>
            </a:r>
            <a:endParaRPr lang="lt-LT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lt-LT" sz="2400" dirty="0">
                <a:latin typeface="Times New Roman" pitchFamily="18" charset="0"/>
                <a:cs typeface="Times New Roman" pitchFamily="18" charset="0"/>
                <a:hlinkClick r:id="rId6"/>
              </a:rPr>
              <a:t>https://prezi.com/p/op8upauixv2a/sventieji-2-dalis</a:t>
            </a:r>
            <a:r>
              <a:rPr lang="lt-LT" sz="2400" dirty="0" smtClean="0">
                <a:latin typeface="Times New Roman" pitchFamily="18" charset="0"/>
                <a:cs typeface="Times New Roman" pitchFamily="18" charset="0"/>
                <a:hlinkClick r:id="rId6"/>
              </a:rPr>
              <a:t>/</a:t>
            </a:r>
            <a:endParaRPr lang="lt-LT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lt-LT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lt-LT" sz="2400" b="1" dirty="0" smtClean="0">
                <a:latin typeface="Times New Roman" pitchFamily="18" charset="0"/>
                <a:cs typeface="Times New Roman" pitchFamily="18" charset="0"/>
              </a:rPr>
              <a:t>Įsivertinti: </a:t>
            </a: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surask 20 šventųjų</a:t>
            </a:r>
          </a:p>
          <a:p>
            <a:pPr marL="0" indent="0">
              <a:buNone/>
            </a:pPr>
            <a:r>
              <a:rPr lang="lt-LT" sz="2400" dirty="0">
                <a:latin typeface="Times New Roman" pitchFamily="18" charset="0"/>
                <a:cs typeface="Times New Roman" pitchFamily="18" charset="0"/>
                <a:hlinkClick r:id="rId7"/>
              </a:rPr>
              <a:t>https://</a:t>
            </a:r>
            <a:r>
              <a:rPr lang="lt-LT" sz="2400" dirty="0" smtClean="0">
                <a:latin typeface="Times New Roman" pitchFamily="18" charset="0"/>
                <a:cs typeface="Times New Roman" pitchFamily="18" charset="0"/>
                <a:hlinkClick r:id="rId7"/>
              </a:rPr>
              <a:t>learningapps.org/9634333</a:t>
            </a:r>
            <a:endParaRPr lang="lt-LT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lt-LT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lt-LT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lt-LT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lt-LT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lt-LT" sz="2600" dirty="0">
              <a:hlinkClick r:id="rId8"/>
            </a:endParaRPr>
          </a:p>
          <a:p>
            <a:pPr marL="0" indent="0">
              <a:buNone/>
            </a:pPr>
            <a:endParaRPr lang="lt-LT" sz="2600" dirty="0" smtClean="0"/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981266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821</TotalTime>
  <Words>90</Words>
  <Application>Microsoft Office PowerPoint</Application>
  <PresentationFormat>Demonstracija ekrane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3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tema</vt:lpstr>
      <vt:lpstr>Smart Schools for Smart Age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Reiškiniai su kvadratinėmis šaknimis.</dc:title>
  <dc:creator>DIREKT</dc:creator>
  <cp:lastModifiedBy>Windows User</cp:lastModifiedBy>
  <cp:revision>30</cp:revision>
  <dcterms:created xsi:type="dcterms:W3CDTF">2019-07-02T08:10:20Z</dcterms:created>
  <dcterms:modified xsi:type="dcterms:W3CDTF">2021-03-11T13:35:57Z</dcterms:modified>
</cp:coreProperties>
</file>