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>
      <p:cViewPr varScale="1">
        <p:scale>
          <a:sx n="83" d="100"/>
          <a:sy n="83" d="100"/>
        </p:scale>
        <p:origin x="94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675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54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701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676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83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552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355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892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262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573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013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6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b.socrative.com/teacher/#results/58667652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smp2014do.ugdome.lt/Products/358/sventasis-rastas/biblija-gyvenimo-knyga-naujasis-testamentas/933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mp2014do.ugdome.lt/Products/335/sventasis-rastas/biblija-gyvenimo-knyga-naujasis-testamentas/834.html" TargetMode="External"/><Relationship Id="rId11" Type="http://schemas.openxmlformats.org/officeDocument/2006/relationships/hyperlink" Target="http://vaizdopamokos.lt/matematika/reiskiniai-su-kvadratinemis-saknimis/" TargetMode="External"/><Relationship Id="rId5" Type="http://schemas.openxmlformats.org/officeDocument/2006/relationships/hyperlink" Target="https://sodas.ugdome.lt/grotuvas/15247d34-5dda-43a7-8a3a-8830e984d6a2?showLocaleChangeLinks=true" TargetMode="External"/><Relationship Id="rId10" Type="http://schemas.openxmlformats.org/officeDocument/2006/relationships/hyperlink" Target="https://www.flippity.net/qs.php?k=1ayWvqR-I3i7kzO8RHt9MPYkATiOO2EsFI7nRg9FGjQo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smp2014do.ugdome.lt/Products/166/sventasis-rastas/biblija-gyvenimo-knyga-naujasis-testamentas/T_4_1702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25" y="535215"/>
            <a:ext cx="1530229" cy="310923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721" y="188640"/>
            <a:ext cx="905592" cy="1008111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8344" y="321836"/>
            <a:ext cx="737680" cy="737680"/>
          </a:xfrm>
          <a:prstGeom prst="rect">
            <a:avLst/>
          </a:prstGeom>
        </p:spPr>
      </p:pic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Smart Schools for Smart Age</a:t>
            </a:r>
            <a:endParaRPr lang="lt-LT" sz="1800" dirty="0"/>
          </a:p>
        </p:txBody>
      </p:sp>
      <p:sp>
        <p:nvSpPr>
          <p:cNvPr id="3" name="Antrinis pavadinimas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1400" b="1" dirty="0" smtClean="0">
                <a:latin typeface="Times New Roman" pitchFamily="18" charset="0"/>
                <a:cs typeface="Times New Roman" pitchFamily="18" charset="0"/>
              </a:rPr>
              <a:t>Pamoka: </a:t>
            </a:r>
            <a:r>
              <a:rPr lang="lt-LT" sz="1400" dirty="0" smtClean="0">
                <a:latin typeface="Times New Roman" pitchFamily="18" charset="0"/>
                <a:cs typeface="Times New Roman" pitchFamily="18" charset="0"/>
              </a:rPr>
              <a:t>Religija (3 pamokos)</a:t>
            </a:r>
            <a:endParaRPr lang="lt-L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1400" b="1" dirty="0" smtClean="0">
                <a:latin typeface="Times New Roman" pitchFamily="18" charset="0"/>
                <a:cs typeface="Times New Roman" pitchFamily="18" charset="0"/>
              </a:rPr>
              <a:t>Tema: </a:t>
            </a:r>
            <a:r>
              <a:rPr lang="lt-LT" sz="1400" b="1" dirty="0" smtClean="0">
                <a:latin typeface="Times New Roman" pitchFamily="18" charset="0"/>
                <a:cs typeface="Times New Roman" pitchFamily="18" charset="0"/>
              </a:rPr>
              <a:t>Pagrindinė krikščionybės knyga - Biblija</a:t>
            </a:r>
          </a:p>
          <a:p>
            <a:pPr marL="0" indent="0">
              <a:buNone/>
            </a:pPr>
            <a:r>
              <a:rPr lang="lt-LT" sz="1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itchFamily="18" charset="0"/>
              </a:rPr>
              <a:t>1</a:t>
            </a:r>
            <a:r>
              <a:rPr lang="lt-LT" sz="14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1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Svarstyti Biblijos kilmės klausimus. </a:t>
            </a:r>
            <a:endParaRPr lang="lt-LT" sz="14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Vizualiai </a:t>
            </a:r>
            <a:r>
              <a:rPr lang="lt-LT" sz="1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pristatyti ir paaiškinti Šventojo Rašto struktūrą: kiek, kurios knygos yra įtrauktos į judėjų ir krikščionių šventųjų knygų </a:t>
            </a:r>
            <a:r>
              <a:rPr lang="lt-LT" sz="1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kanoną. </a:t>
            </a:r>
          </a:p>
          <a:p>
            <a:pPr marL="0" indent="0">
              <a:buNone/>
            </a:pPr>
            <a:r>
              <a:rPr lang="lt-LT" sz="1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Paaiškinti </a:t>
            </a:r>
            <a:r>
              <a:rPr lang="lt-LT" sz="1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Šventojo Rašto įvykių laiko juostą</a:t>
            </a:r>
            <a:r>
              <a:rPr lang="lt-LT" sz="1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1400" b="1" smtClean="0">
                <a:latin typeface="Times New Roman" pitchFamily="18" charset="0"/>
                <a:cs typeface="Times New Roman" pitchFamily="18" charset="0"/>
              </a:rPr>
              <a:t>Išmokti</a:t>
            </a:r>
            <a:r>
              <a:rPr lang="lt-LT" sz="140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</a:t>
            </a:r>
            <a:r>
              <a:rPr lang="lt-LT" sz="1400" dirty="0"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lt-LT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sodas.ugdome.lt/grotuvas/15247d34-5dda-43a7-8a3a-8830e984d6a2?showLocaleChangeLinks=true</a:t>
            </a: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1400" dirty="0" smtClean="0">
                <a:latin typeface="Times New Roman" pitchFamily="18" charset="0"/>
                <a:cs typeface="Times New Roman" pitchFamily="18" charset="0"/>
              </a:rPr>
              <a:t>Atlikti kūrybinę užduotį:</a:t>
            </a:r>
          </a:p>
          <a:p>
            <a:pPr marL="0" indent="0">
              <a:buNone/>
            </a:pPr>
            <a:r>
              <a:rPr lang="lt-LT" sz="1400" dirty="0">
                <a:latin typeface="Times New Roman" pitchFamily="18" charset="0"/>
                <a:cs typeface="Times New Roman" pitchFamily="18" charset="0"/>
                <a:hlinkClick r:id="rId6"/>
              </a:rPr>
              <a:t>https://</a:t>
            </a:r>
            <a:r>
              <a:rPr lang="lt-LT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smp2014do.ugdome.lt/Products/335/sventasis-rastas/biblija-gyvenimo-knyga-naujasis-testamentas/834.html</a:t>
            </a: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1400" dirty="0" smtClean="0">
                <a:latin typeface="Times New Roman" pitchFamily="18" charset="0"/>
                <a:cs typeface="Times New Roman" pitchFamily="18" charset="0"/>
              </a:rPr>
              <a:t>Atlikti kritinio mąstymo užduotis:</a:t>
            </a:r>
          </a:p>
          <a:p>
            <a:pPr marL="0" indent="0">
              <a:buNone/>
            </a:pPr>
            <a:r>
              <a:rPr lang="lt-LT" sz="1400" dirty="0">
                <a:latin typeface="Times New Roman" pitchFamily="18" charset="0"/>
                <a:cs typeface="Times New Roman" pitchFamily="18" charset="0"/>
                <a:hlinkClick r:id="rId7"/>
              </a:rPr>
              <a:t>https://</a:t>
            </a:r>
            <a:r>
              <a:rPr lang="lt-LT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smp2014do.ugdome.lt/Products/358/sventasis-rastas/biblija-gyvenimo-knyga-naujasis-testamentas/933.html</a:t>
            </a: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1400" dirty="0" smtClean="0">
                <a:latin typeface="Times New Roman" pitchFamily="18" charset="0"/>
                <a:cs typeface="Times New Roman" pitchFamily="18" charset="0"/>
              </a:rPr>
              <a:t>Įsivertinti:</a:t>
            </a:r>
          </a:p>
          <a:p>
            <a:pPr marL="0" indent="0">
              <a:buNone/>
            </a:pPr>
            <a:r>
              <a:rPr lang="lt-LT" sz="1400" dirty="0">
                <a:latin typeface="Times New Roman" pitchFamily="18" charset="0"/>
                <a:cs typeface="Times New Roman" pitchFamily="18" charset="0"/>
                <a:hlinkClick r:id="rId8"/>
              </a:rPr>
              <a:t>https://b.socrative.com/teacher/#</a:t>
            </a:r>
            <a:r>
              <a:rPr lang="lt-LT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results/58667652</a:t>
            </a: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1400" dirty="0">
                <a:latin typeface="Times New Roman" pitchFamily="18" charset="0"/>
                <a:cs typeface="Times New Roman" pitchFamily="18" charset="0"/>
                <a:hlinkClick r:id="rId9"/>
              </a:rPr>
              <a:t>https://</a:t>
            </a:r>
            <a:r>
              <a:rPr lang="lt-LT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smp2014do.ugdome.lt/Products/166/sventasis-rastas/biblija-gyvenimo-knyga-naujasis-testamentas/T_4_1702.htm</a:t>
            </a:r>
            <a:endParaRPr lang="lt-LT" sz="1400" b="1" dirty="0" smtClean="0">
              <a:latin typeface="Times New Roman" pitchFamily="18" charset="0"/>
              <a:cs typeface="Times New Roman" pitchFamily="18" charset="0"/>
              <a:hlinkClick r:id="rId10"/>
            </a:endParaRPr>
          </a:p>
          <a:p>
            <a:pPr marL="0" indent="0">
              <a:buNone/>
            </a:pPr>
            <a:r>
              <a:rPr lang="lt-LT" sz="1400" dirty="0">
                <a:latin typeface="Times New Roman" pitchFamily="18" charset="0"/>
                <a:cs typeface="Times New Roman" pitchFamily="18" charset="0"/>
              </a:rPr>
              <a:t>Organizuokite viktoriną</a:t>
            </a:r>
            <a:r>
              <a:rPr lang="lt-LT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lt-LT" sz="1400" dirty="0">
              <a:latin typeface="Times New Roman" pitchFamily="18" charset="0"/>
              <a:cs typeface="Times New Roman" pitchFamily="18" charset="0"/>
              <a:hlinkClick r:id="rId10"/>
            </a:endParaRPr>
          </a:p>
          <a:p>
            <a:pPr marL="0" indent="0">
              <a:buNone/>
            </a:pPr>
            <a:r>
              <a:rPr lang="lt-LT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https</a:t>
            </a:r>
            <a:r>
              <a:rPr lang="lt-LT" sz="1400" dirty="0">
                <a:latin typeface="Times New Roman" pitchFamily="18" charset="0"/>
                <a:cs typeface="Times New Roman" pitchFamily="18" charset="0"/>
                <a:hlinkClick r:id="rId10"/>
              </a:rPr>
              <a:t>://</a:t>
            </a:r>
            <a:r>
              <a:rPr lang="lt-LT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www.flippity.net/qs.php?k=1ayWvqR-I3i7kzO8RHt9MPYkATiOO2EsFI7nRg9FGjQo</a:t>
            </a: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1400" dirty="0">
              <a:hlinkClick r:id="rId11"/>
            </a:endParaRPr>
          </a:p>
          <a:p>
            <a:pPr marL="0" indent="0">
              <a:buNone/>
            </a:pPr>
            <a:endParaRPr lang="lt-LT" sz="1400" dirty="0" smtClean="0"/>
          </a:p>
          <a:p>
            <a:endParaRPr lang="lt-LT" sz="1400" dirty="0"/>
          </a:p>
        </p:txBody>
      </p:sp>
    </p:spTree>
    <p:extLst>
      <p:ext uri="{BB962C8B-B14F-4D97-AF65-F5344CB8AC3E}">
        <p14:creationId xmlns:p14="http://schemas.microsoft.com/office/powerpoint/2010/main" val="39812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6633"/>
            <a:ext cx="4608512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6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95</Words>
  <Application>Microsoft Office PowerPoint</Application>
  <PresentationFormat>Demonstracija ekrane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tema</vt:lpstr>
      <vt:lpstr>Smart Schools for Smart Age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Reiškiniai su kvadratinėmis šaknimis.</dc:title>
  <dc:creator>DIREKT</dc:creator>
  <cp:lastModifiedBy>Windows User</cp:lastModifiedBy>
  <cp:revision>24</cp:revision>
  <dcterms:created xsi:type="dcterms:W3CDTF">2019-07-02T08:10:20Z</dcterms:created>
  <dcterms:modified xsi:type="dcterms:W3CDTF">2021-03-11T13:33:32Z</dcterms:modified>
</cp:coreProperties>
</file>