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0887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9709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8579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7277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972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6760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209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6572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0544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7337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89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E533B-8C3A-4979-AD74-45AF89B37A99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D210-1941-4906-B0E6-063EC87ED2B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6407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tai.tinklas.lt/testas/dzx/take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mokslincius.lt/9-klase/pitagoro-ir-jai-atvirkstine-teoremo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testai.tinklas.lt/testas/dzx/take?quizkey=5ffe00d8e3b9055326efc1c0c895754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Tema 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,,STATUSIS TRIKAMPIS“</a:t>
            </a:r>
            <a:endParaRPr lang="lt-LT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Pamokos uždavinys:</a:t>
            </a:r>
          </a:p>
          <a:p>
            <a:pPr marL="0" indent="0">
              <a:buNone/>
            </a:pP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    - mokiniai, pakartoję ir atlikę testą, įsivertins ir įtvirtins savo žinias apie Pitagoro teoremą.</a:t>
            </a:r>
          </a:p>
          <a:p>
            <a:pPr marL="0" indent="0">
              <a:buNone/>
            </a:pPr>
            <a:endParaRPr lang="lt-L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8 klasės mokiniams temos apie Pitagoro teoremą įtvirtinimui, 9-10 klasių mokiniams šios temos kartojimui.</a:t>
            </a:r>
          </a:p>
          <a:p>
            <a:pPr marL="0" indent="0">
              <a:buNone/>
            </a:pP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lt-LT" sz="2000" dirty="0">
                <a:latin typeface="Times New Roman" pitchFamily="18" charset="0"/>
                <a:cs typeface="Times New Roman" pitchFamily="18" charset="0"/>
                <a:hlinkClick r:id="rId2"/>
              </a:rPr>
              <a:t>://mokslincius.lt/9-klase/pitagoro-ir-jai-atvirkstine-teoremos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endParaRPr lang="lt-L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Testas :</a:t>
            </a:r>
          </a:p>
          <a:p>
            <a:pPr marL="0" indent="0">
              <a:buNone/>
            </a:pPr>
            <a:r>
              <a:rPr lang="lt-LT" sz="2000" dirty="0">
                <a:latin typeface="Times New Roman" pitchFamily="18" charset="0"/>
                <a:cs typeface="Times New Roman" pitchFamily="18" charset="0"/>
                <a:hlinkClick r:id="rId3"/>
              </a:rPr>
              <a:t>	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lt-LT" sz="2000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www.testai.tinklas.lt/testas/dzx/take</a:t>
            </a:r>
            <a:endParaRPr lang="lt-L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0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www.testai.tinklas.lt/testas/dzx/take?quizkey=5ffe00d8e3b9055326efc1c0c895754e</a:t>
            </a:r>
            <a:endParaRPr lang="lt-L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000" dirty="0">
              <a:latin typeface="Times New Roman" pitchFamily="18" charset="0"/>
              <a:cs typeface="Times New Roman" pitchFamily="18" charset="0"/>
            </a:endParaRPr>
          </a:p>
          <a:p>
            <a:endParaRPr lang="lt-LT" sz="2000" dirty="0">
              <a:latin typeface="Times New Roman" pitchFamily="18" charset="0"/>
              <a:cs typeface="Times New Roman" pitchFamily="18" charset="0"/>
            </a:endParaRPr>
          </a:p>
          <a:p>
            <a:endParaRPr lang="lt-LT" sz="2000" dirty="0">
              <a:latin typeface="Times New Roman" pitchFamily="18" charset="0"/>
              <a:cs typeface="Times New Roman" pitchFamily="18" charset="0"/>
            </a:endParaRPr>
          </a:p>
          <a:p>
            <a:endParaRPr lang="lt-LT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620688"/>
            <a:ext cx="1536325" cy="317019"/>
          </a:xfrm>
          <a:prstGeom prst="rect">
            <a:avLst/>
          </a:prstGeo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1581" y="196979"/>
            <a:ext cx="847417" cy="847417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3548" y="99434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314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</Words>
  <Application>Microsoft Office PowerPoint</Application>
  <PresentationFormat>Demonstracija ekrane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Tema ,,STATUSIS TRIKAMPIS“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,,STATUSIS TRIKAMPIS“</dc:title>
  <dc:creator>DIREKT</dc:creator>
  <cp:lastModifiedBy>Windows User</cp:lastModifiedBy>
  <cp:revision>2</cp:revision>
  <dcterms:created xsi:type="dcterms:W3CDTF">2019-07-02T13:45:03Z</dcterms:created>
  <dcterms:modified xsi:type="dcterms:W3CDTF">2021-02-28T17:45:38Z</dcterms:modified>
</cp:coreProperties>
</file>