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588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221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568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370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819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051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82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004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788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6124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183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F418C-729D-4D8F-A481-10A0E8AAF280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D50A-7CB3-4A13-9878-B5356FBE0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70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ai.tinklas.lt/testas/44r6/tak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youtube.com/watch?v=bv-pkg8w79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facebook.com/EUErasmusPlusProgram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ntraštė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Tema 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,,KETURKAMPIAI“</a:t>
            </a:r>
            <a:endParaRPr lang="lt-LT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urinio vietos rezervavimo ženklas 6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248472"/>
          </a:xfrm>
        </p:spPr>
        <p:txBody>
          <a:bodyPr>
            <a:normAutofit/>
          </a:bodyPr>
          <a:lstStyle/>
          <a:p>
            <a:r>
              <a:rPr lang="lt-LT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Pamokos uždavinys:</a:t>
            </a:r>
          </a:p>
          <a:p>
            <a:pPr marL="0" indent="0">
              <a:buNone/>
            </a:pPr>
            <a:r>
              <a:rPr lang="lt-LT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lt-LT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Mokiniai, pakartoję viską ką mokėsi apie keturkampius, įsivertina savo žinais atlikdami testą.</a:t>
            </a:r>
          </a:p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Nuoroda temos kartojimui:</a:t>
            </a:r>
            <a:r>
              <a:rPr lang="lt-LT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lt-LT" sz="2800" dirty="0">
                <a:hlinkClick r:id="rId2"/>
              </a:rPr>
              <a:t>https://</a:t>
            </a:r>
            <a:r>
              <a:rPr lang="lt-LT" sz="2800" dirty="0" smtClean="0">
                <a:hlinkClick r:id="rId2"/>
              </a:rPr>
              <a:t>www.youtube.com/watch?v=bv-pkg8w79w</a:t>
            </a:r>
            <a:endParaRPr lang="lt-LT" sz="2800" dirty="0" smtClean="0"/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Testas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skirtas kartojimui 9-10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t-LT" sz="2800" dirty="0">
                <a:hlinkClick r:id="rId3"/>
              </a:rPr>
              <a:t>http://</a:t>
            </a:r>
            <a:r>
              <a:rPr lang="lt-LT" sz="2800" dirty="0" smtClean="0">
                <a:hlinkClick r:id="rId3"/>
              </a:rPr>
              <a:t>www.testai.tinklas.lt/testas/44r6/take</a:t>
            </a:r>
            <a:endParaRPr lang="lt-LT" sz="2800" dirty="0" smtClean="0"/>
          </a:p>
        </p:txBody>
      </p:sp>
      <p:pic>
        <p:nvPicPr>
          <p:cNvPr id="4" name="Paveikslėlis 3" descr="http://erasmus-plius.lt/uploads/images/erasmusplus_logo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1857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9912" y="273365"/>
            <a:ext cx="847417" cy="847417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5628" y="224592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</Words>
  <Application>Microsoft Office PowerPoint</Application>
  <PresentationFormat>Demonstracija ekrane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tema</vt:lpstr>
      <vt:lpstr>    Tema ,,KETURKAMPIAI“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,,KETURKAMPIAI“</dc:title>
  <dc:creator>DIREKT</dc:creator>
  <cp:lastModifiedBy>Windows User</cp:lastModifiedBy>
  <cp:revision>2</cp:revision>
  <dcterms:created xsi:type="dcterms:W3CDTF">2019-07-02T13:44:16Z</dcterms:created>
  <dcterms:modified xsi:type="dcterms:W3CDTF">2021-02-28T17:45:00Z</dcterms:modified>
</cp:coreProperties>
</file>