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666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650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32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308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94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384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3335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091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821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304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598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08D6-6695-4F72-B221-7AA3E7F5A10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74A08-071A-4810-9B0B-8129F0BE1CF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653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youtube.com/watch?v=FWFOnPSpIj8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matematika.lt/burgis/rodiklines-lygty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EUErasmusPlusProgramme" TargetMode="External"/><Relationship Id="rId5" Type="http://schemas.openxmlformats.org/officeDocument/2006/relationships/hyperlink" Target="https://smp2014ma.ugdome.lt/MO/Matematika/index.html?path=r053" TargetMode="External"/><Relationship Id="rId4" Type="http://schemas.openxmlformats.org/officeDocument/2006/relationships/hyperlink" Target="https://www.youtube.com/watch?v=MzQm-MBWH1M" TargetMode="Externa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,,RODIKLINĖS LYGTYS“</a:t>
            </a:r>
            <a:endParaRPr lang="lt-LT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Pamoka skirta III G klasės mokiniams.</a:t>
            </a:r>
          </a:p>
          <a:p>
            <a:pPr marL="0" indent="0">
              <a:buNone/>
            </a:pPr>
            <a:r>
              <a:rPr lang="lt-LT" sz="2400" u="sng" dirty="0" smtClean="0">
                <a:latin typeface="Times New Roman" pitchFamily="18" charset="0"/>
                <a:cs typeface="Times New Roman" pitchFamily="18" charset="0"/>
              </a:rPr>
              <a:t>Pamokos uždavinys:</a:t>
            </a:r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pakartoti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paprasčiausių rodiklinių lygčių sprendimą ir įsivertinimui atlikti testą.</a:t>
            </a: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2"/>
              </a:rPr>
              <a:t>http://www.matematika.lt/burgis/rodiklines-lygtys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www.youtube.com/watch?v=FWFOnPSpIj8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www.youtube.com/watch?v=MzQm-MBWH1M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Testas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smp2014ma.ugdome.lt/MO/Matematika/index.html?path=r053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aveikslėlis 3" descr="http://erasmus-plius.lt/uploads/images/erasmusplus_logo.pn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8975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5347" y="155883"/>
            <a:ext cx="847417" cy="847417"/>
          </a:xfrm>
          <a:prstGeom prst="rect">
            <a:avLst/>
          </a:prstGeom>
        </p:spPr>
      </p:pic>
      <p:pic>
        <p:nvPicPr>
          <p:cNvPr id="6" name="Paveikslėlis 5" descr="C:\Users\DIREKT\Desktop\Ryto_gimanazija_logo pdf-page-002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3307"/>
            <a:ext cx="999490" cy="946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350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Demonstracija ekrane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TEMA ,,RODIKLINĖS LYGTYS“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,,RODIKLINĖS LYGTYS“</dc:title>
  <dc:creator>DIREKT</dc:creator>
  <cp:lastModifiedBy>Windows User</cp:lastModifiedBy>
  <cp:revision>2</cp:revision>
  <dcterms:created xsi:type="dcterms:W3CDTF">2019-07-02T13:45:46Z</dcterms:created>
  <dcterms:modified xsi:type="dcterms:W3CDTF">2021-02-28T17:45:17Z</dcterms:modified>
</cp:coreProperties>
</file>