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0337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719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210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066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596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89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4707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734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0418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645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8889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8845-B95A-46AD-A0B5-53BC25E99EAC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BF761-3977-48B6-A019-73EE64D699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83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aizdopamokos.lt/matematika/lygtys-su-kvadratinemis-saknimis-2-pamoka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vaizdopamokos.lt/?s=Lygtys+su+%C5%A1aknimi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smp2014ma.ugdome.lt/MO/Matematika/index.html?path=r0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TEMA 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,,IRACIONALIOSIOS LYGTYS“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77500" lnSpcReduction="2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Pamokos uždavinys: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Mokiniai, išnagrinėję paprasčiausių iracionaliųjų lygčių sprendimą video medžiagoje, įsivertinimui atliks testą.</a:t>
            </a:r>
          </a:p>
          <a:p>
            <a:endParaRPr lang="lt-LT" dirty="0" smtClean="0"/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http://vaizdopamokos.lt/?s=Lygtys+su+%C5%A1aknimis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>
                <a:latin typeface="Times New Roman" pitchFamily="18" charset="0"/>
                <a:cs typeface="Times New Roman" pitchFamily="18" charset="0"/>
                <a:hlinkClick r:id="rId3"/>
              </a:rPr>
              <a:t>http://vaizdopamokos.lt/matematika/lygtys-su-kvadratinemis-saknimis-2-pamoka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>
              <a:latin typeface="Times New Roman" pitchFamily="18" charset="0"/>
              <a:cs typeface="Times New Roman" pitchFamily="18" charset="0"/>
            </a:endParaRPr>
          </a:p>
          <a:p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testas:</a:t>
            </a:r>
          </a:p>
          <a:p>
            <a:r>
              <a:rPr lang="lt-LT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https://smp2014ma.ugdome.lt/MO/Matematika/index.html?path=r052</a:t>
            </a: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aveikslėlis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687628"/>
            <a:ext cx="1536325" cy="317019"/>
          </a:xfrm>
          <a:prstGeom prst="rect">
            <a:avLst/>
          </a:prstGeom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24583" y="168597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43318" y="71052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1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</Words>
  <Application>Microsoft Office PowerPoint</Application>
  <PresentationFormat>Demonstracija ekrane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TEMA ,,IRACIONALIOSIOS LYGTYS“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,,IRACIONALIOSIOS LYGTYS“</dc:title>
  <dc:creator>DIREKT</dc:creator>
  <cp:lastModifiedBy>Windows User</cp:lastModifiedBy>
  <cp:revision>6</cp:revision>
  <dcterms:created xsi:type="dcterms:W3CDTF">2019-07-02T08:12:30Z</dcterms:created>
  <dcterms:modified xsi:type="dcterms:W3CDTF">2021-02-28T17:44:43Z</dcterms:modified>
</cp:coreProperties>
</file>