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E0F4-94C7-4C37-B1A1-2DB09D7E577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0036-952B-4DC6-B8A2-4F3AB7F517D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36040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E0F4-94C7-4C37-B1A1-2DB09D7E577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0036-952B-4DC6-B8A2-4F3AB7F517D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24623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E0F4-94C7-4C37-B1A1-2DB09D7E577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0036-952B-4DC6-B8A2-4F3AB7F517D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80392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E0F4-94C7-4C37-B1A1-2DB09D7E577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0036-952B-4DC6-B8A2-4F3AB7F517D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9726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E0F4-94C7-4C37-B1A1-2DB09D7E577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0036-952B-4DC6-B8A2-4F3AB7F517D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81676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E0F4-94C7-4C37-B1A1-2DB09D7E577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0036-952B-4DC6-B8A2-4F3AB7F517D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4266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E0F4-94C7-4C37-B1A1-2DB09D7E577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0036-952B-4DC6-B8A2-4F3AB7F517D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76937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E0F4-94C7-4C37-B1A1-2DB09D7E577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0036-952B-4DC6-B8A2-4F3AB7F517D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06153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E0F4-94C7-4C37-B1A1-2DB09D7E577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0036-952B-4DC6-B8A2-4F3AB7F517D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30842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E0F4-94C7-4C37-B1A1-2DB09D7E577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0036-952B-4DC6-B8A2-4F3AB7F517D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268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E0F4-94C7-4C37-B1A1-2DB09D7E577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0036-952B-4DC6-B8A2-4F3AB7F517D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1962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BE0F4-94C7-4C37-B1A1-2DB09D7E577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10036-952B-4DC6-B8A2-4F3AB7F517D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046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rezi.com/p/edit/33ipunxoyj4z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veikslėli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75677"/>
            <a:ext cx="1536325" cy="317019"/>
          </a:xfrm>
          <a:prstGeom prst="rect">
            <a:avLst/>
          </a:prstGeom>
        </p:spPr>
      </p:pic>
      <p:pic>
        <p:nvPicPr>
          <p:cNvPr id="5" name="Paveikslėlis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200" y="203292"/>
            <a:ext cx="847417" cy="847417"/>
          </a:xfrm>
          <a:prstGeom prst="rect">
            <a:avLst/>
          </a:prstGeom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2360" y="154519"/>
            <a:ext cx="999831" cy="944962"/>
          </a:xfrm>
          <a:prstGeom prst="rect">
            <a:avLst/>
          </a:prstGeom>
        </p:spPr>
      </p:pic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8206680" cy="1008111"/>
          </a:xfrm>
        </p:spPr>
        <p:txBody>
          <a:bodyPr>
            <a:normAutofit/>
          </a:bodyPr>
          <a:lstStyle/>
          <a:p>
            <a:pPr algn="l"/>
            <a:r>
              <a:rPr lang="lt-LT" sz="2700" smtClean="0"/>
              <a:t>                    </a:t>
            </a:r>
            <a:br>
              <a:rPr lang="lt-LT" sz="2700" smtClean="0"/>
            </a:br>
            <a:r>
              <a:rPr lang="lt-LT" sz="2700"/>
              <a:t> </a:t>
            </a:r>
            <a:r>
              <a:rPr lang="lt-LT" sz="2700" smtClean="0"/>
              <a:t>                   </a:t>
            </a:r>
            <a:r>
              <a:rPr lang="en-US" sz="2700" smtClean="0"/>
              <a:t>Smart </a:t>
            </a:r>
            <a:r>
              <a:rPr lang="en-US" sz="2700"/>
              <a:t>schools for smart age</a:t>
            </a:r>
            <a:endParaRPr lang="lt-LT" sz="2700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685800" y="1628800"/>
            <a:ext cx="8206680" cy="4968552"/>
          </a:xfrm>
        </p:spPr>
        <p:txBody>
          <a:bodyPr>
            <a:normAutofit fontScale="62500" lnSpcReduction="20000"/>
          </a:bodyPr>
          <a:lstStyle/>
          <a:p>
            <a:r>
              <a:rPr lang="lt-LT" sz="3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Pasakos </a:t>
            </a:r>
            <a:r>
              <a:rPr lang="lt-LT" sz="3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gyvybingumas</a:t>
            </a:r>
            <a:r>
              <a:rPr lang="lt-LT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Pasakos </a:t>
            </a:r>
            <a:r>
              <a:rPr lang="lt-LT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„Eglė žalčių karalienė“ perteikiamos egzistencinės patirtys</a:t>
            </a:r>
            <a:r>
              <a:rPr lang="lt-LT" sz="3800" dirty="0">
                <a:solidFill>
                  <a:schemeClr val="tx1"/>
                </a:solidFill>
              </a:rPr>
              <a:t/>
            </a:r>
            <a:br>
              <a:rPr lang="lt-LT" sz="3800" dirty="0">
                <a:solidFill>
                  <a:schemeClr val="tx1"/>
                </a:solidFill>
              </a:rPr>
            </a:br>
            <a:endParaRPr lang="lt-LT" sz="3800" dirty="0" smtClean="0">
              <a:solidFill>
                <a:schemeClr val="tx1"/>
              </a:solidFill>
            </a:endParaRPr>
          </a:p>
          <a:p>
            <a:r>
              <a:rPr lang="lt-LT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Literatūros </a:t>
            </a:r>
            <a:r>
              <a:rPr lang="lt-LT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pamoka I g klasei </a:t>
            </a:r>
          </a:p>
          <a:p>
            <a:pPr algn="l"/>
            <a:endParaRPr lang="lt-LT" sz="3400" dirty="0" smtClean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l"/>
            <a:r>
              <a:rPr lang="lt-LT" sz="3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Tikslas</a:t>
            </a:r>
            <a:r>
              <a:rPr lang="lt-LT" sz="34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analizuojant tautosakos kūrinį aptarti žmogaus žiaurumo ir savanaudiškumo temą. </a:t>
            </a:r>
            <a:endParaRPr lang="lt-LT" sz="3400" dirty="0" smtClean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l"/>
            <a:r>
              <a:rPr lang="lt-LT" sz="3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Uždaviniai: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lt-LT" sz="3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Susipažinti su tautosakos rūšimis bei žanrais.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lt-LT" sz="3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Aptarti stebuklinių pasakų specifiką.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lt-LT" sz="3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Aptarti šeimos modelį, vaizduojamą pasakoje „Eglė – žalčių karalienė“.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lt-LT" sz="3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Įvertinti veikėjų žiaurumą Drebulės atžvilgiu iš šiandienos perspektyvos ir tautosakinės perspektyvos. </a:t>
            </a:r>
          </a:p>
          <a:p>
            <a:endParaRPr lang="lt-LT" dirty="0" smtClean="0">
              <a:hlinkClick r:id="rId5"/>
            </a:endParaRPr>
          </a:p>
          <a:p>
            <a:pPr algn="l"/>
            <a:r>
              <a:rPr lang="lt-LT" dirty="0" smtClean="0">
                <a:hlinkClick r:id="rId5"/>
              </a:rPr>
              <a:t>https</a:t>
            </a:r>
            <a:r>
              <a:rPr lang="lt-LT" dirty="0">
                <a:hlinkClick r:id="rId5"/>
              </a:rPr>
              <a:t>://prezi.com/p/edit/33ipunxoyj4z/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006477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</Words>
  <Application>Microsoft Office PowerPoint</Application>
  <PresentationFormat>Demonstracija ekrane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tema</vt:lpstr>
      <vt:lpstr>                                         Smart schools for smart 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Stebuklinės pasakos.</dc:title>
  <dc:creator>LT 1</dc:creator>
  <cp:lastModifiedBy>Windows User</cp:lastModifiedBy>
  <cp:revision>7</cp:revision>
  <dcterms:created xsi:type="dcterms:W3CDTF">2020-02-11T13:27:28Z</dcterms:created>
  <dcterms:modified xsi:type="dcterms:W3CDTF">2021-02-28T19:02:41Z</dcterms:modified>
</cp:coreProperties>
</file>