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752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737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0879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9794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0973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77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5867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0128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111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532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0711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1AD9E-3E15-4233-9901-DEC41E3D477E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BC9E4-D043-4FD5-B363-A9F70A028C99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4343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EUErasmusPlusProgramme" TargetMode="External"/><Relationship Id="rId2" Type="http://schemas.openxmlformats.org/officeDocument/2006/relationships/hyperlink" Target="https://www.youtube.com/watch?time_continue=25&amp;v=-cTdCmvI7J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dirty="0"/>
              <a:t/>
            </a:r>
            <a:br>
              <a:rPr lang="lt-LT" dirty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/>
              <a:t/>
            </a:r>
            <a:br>
              <a:rPr lang="lt-LT" dirty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Procentai</a:t>
            </a:r>
            <a:endParaRPr lang="lt-LT" dirty="0"/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Pamokos uždavinys: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Pakartosime su IV G klasės mokiniais kaip ieškoti skaičiaus dalies ir jį nurodyti procentais, didinsime ir mažinsime skaičių tam tikru procentu, apskaičiuosime ir pateiksime procentine išraiška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Pakartosime:</a:t>
            </a:r>
          </a:p>
          <a:p>
            <a:r>
              <a:rPr lang="lt-LT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Kontroliniai.lt</a:t>
            </a:r>
            <a:endParaRPr lang="lt-LT" u="sng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lt-LT" dirty="0">
                <a:latin typeface="Times New Roman" pitchFamily="18" charset="0"/>
                <a:cs typeface="Times New Roman" pitchFamily="18" charset="0"/>
                <a:hlinkClick r:id="rId2"/>
              </a:rPr>
              <a:t>://www.youtube.com/watch?time_continue=25&amp;v=-</a:t>
            </a:r>
            <a:r>
              <a:rPr lang="lt-LT" dirty="0" smtClean="0">
                <a:latin typeface="Times New Roman" pitchFamily="18" charset="0"/>
                <a:cs typeface="Times New Roman" pitchFamily="18" charset="0"/>
                <a:hlinkClick r:id="rId2"/>
              </a:rPr>
              <a:t>cTdCmvI7JI</a:t>
            </a:r>
            <a:endParaRPr lang="lt-L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aveikslėlis 5" descr="http://erasmus-plius.lt/uploads/images/erasmusplus_logo.pn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52595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aveikslėlis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3888" y="128886"/>
            <a:ext cx="847417" cy="847417"/>
          </a:xfrm>
          <a:prstGeom prst="rect">
            <a:avLst/>
          </a:prstGeom>
        </p:spPr>
      </p:pic>
      <p:pic>
        <p:nvPicPr>
          <p:cNvPr id="3" name="Paveikslėlis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5262" y="80113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67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Uždaviniai: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1.Mėnesinis gamybos planas – 286 tonos. Kritus paklausai buvo pagaminta 12% mažiau.   Kiek tonų produkcijos buvo pagaminta?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  2. Darbininkas, kuriam darbo užmokestis buvo padidintas 15%, gauna per mėnesį 552 Lt.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Kiek jis gaudavo prieš pakeliant darbo užmokestį?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  3. Mokykloje mokosi 800 studentų. Vaikinai sudaro 75% visų studentų. Kiek mokosi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mokykloje merginų?</a:t>
            </a:r>
          </a:p>
          <a:p>
            <a:pPr marL="0" indent="0">
              <a:buNone/>
            </a:pP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4. Keliais procentais reikia sumažinti skaičių 60, norint gauti skaičių, lygų 150% skaičiaus 8?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8584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Mokinių sprendimai:</a:t>
            </a:r>
            <a:endParaRPr lang="lt-L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urinio vietos rezervavimo ženklas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lt-LT" b="1" dirty="0" smtClean="0">
                    <a:latin typeface="Times New Roman" pitchFamily="18" charset="0"/>
                    <a:cs typeface="Times New Roman" pitchFamily="18" charset="0"/>
                  </a:rPr>
                  <a:t>Virmantas</a:t>
                </a: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lt-LT" dirty="0" smtClean="0">
                    <a:solidFill>
                      <a:srgbClr val="212529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1.</a:t>
                </a:r>
                <a:r>
                  <a:rPr lang="lt-LT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Mėnesinis gamybos planas – 286 tonos. Kritus paklausai buvo pagaminta 12% mažiau. Kiek tonų produkcijos buvo pagaminta?</a:t>
                </a:r>
                <a:endParaRPr lang="lt-LT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lt-LT" b="1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Sprendimas:</a:t>
                </a:r>
                <a:endParaRPr lang="lt-LT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lt-LT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	286 tonų=100%</a:t>
                </a:r>
                <a:endParaRPr lang="lt-LT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lt-LT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	X    tonų=88%</a:t>
                </a:r>
                <a:endParaRPr lang="lt-LT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lt-LT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	</a:t>
                </a:r>
                <a14:m>
                  <m:oMath xmlns:m="http://schemas.openxmlformats.org/officeDocument/2006/math">
                    <m:r>
                      <a:rPr lang="lt-LT" i="1">
                        <a:effectLst/>
                        <a:latin typeface="Cambria Math"/>
                        <a:ea typeface="Calibri"/>
                        <a:cs typeface="Times New Roman"/>
                      </a:rPr>
                      <m:t>𝑋</m:t>
                    </m:r>
                    <m:r>
                      <a:rPr lang="lt-LT" i="1">
                        <a:effectLst/>
                        <a:latin typeface="Cambria Math"/>
                        <a:ea typeface="Calibri"/>
                        <a:cs typeface="Times New Roman"/>
                      </a:rPr>
                      <m:t>=</m:t>
                    </m:r>
                    <m:f>
                      <m:fPr>
                        <m:ctrlPr>
                          <a:rPr lang="lt-LT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lt-LT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286∗88</m:t>
                        </m:r>
                      </m:num>
                      <m:den>
                        <m:r>
                          <a:rPr lang="lt-LT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100</m:t>
                        </m:r>
                      </m:den>
                    </m:f>
                    <m:r>
                      <a:rPr lang="lt-LT" i="1">
                        <a:effectLst/>
                        <a:latin typeface="Cambria Math"/>
                        <a:ea typeface="Calibri"/>
                        <a:cs typeface="Times New Roman"/>
                      </a:rPr>
                      <m:t>=251.68 (</m:t>
                    </m:r>
                    <m:r>
                      <a:rPr lang="lt-LT" i="1">
                        <a:effectLst/>
                        <a:latin typeface="Cambria Math"/>
                        <a:ea typeface="Calibri"/>
                        <a:cs typeface="Times New Roman"/>
                      </a:rPr>
                      <m:t>𝑡𝑜𝑛</m:t>
                    </m:r>
                    <m:r>
                      <a:rPr lang="lt-LT" i="1">
                        <a:effectLst/>
                        <a:latin typeface="Cambria Math"/>
                        <a:ea typeface="Calibri"/>
                        <a:cs typeface="Times New Roman"/>
                      </a:rPr>
                      <m:t>ų)</m:t>
                    </m:r>
                  </m:oMath>
                </a14:m>
                <a:endParaRPr lang="lt-LT" sz="2400" dirty="0">
                  <a:ea typeface="Calibri"/>
                  <a:cs typeface="Times New Roman"/>
                </a:endParaRPr>
              </a:p>
              <a:p>
                <a:pPr>
                  <a:lnSpc>
                    <a:spcPct val="106000"/>
                  </a:lnSpc>
                  <a:spcAft>
                    <a:spcPts val="800"/>
                  </a:spcAft>
                </a:pPr>
                <a:r>
                  <a:rPr lang="lt-LT" dirty="0">
                    <a:solidFill>
                      <a:srgbClr val="000000"/>
                    </a:solidFill>
                    <a:effectLst/>
                    <a:latin typeface="Times New Roman"/>
                    <a:ea typeface="Times New Roman"/>
                    <a:cs typeface="Times New Roman"/>
                  </a:rPr>
                  <a:t>					Ats.:251.68 tonų</a:t>
                </a:r>
                <a:endParaRPr lang="lt-LT" sz="2400" dirty="0">
                  <a:ea typeface="Calibri"/>
                  <a:cs typeface="Times New Roman"/>
                </a:endParaRPr>
              </a:p>
              <a:p>
                <a:endParaRPr lang="lt-LT" dirty="0"/>
              </a:p>
            </p:txBody>
          </p:sp>
        </mc:Choice>
        <mc:Fallback xmlns="">
          <p:sp>
            <p:nvSpPr>
              <p:cNvPr id="3" name="Turinio vietos rezervavimo ženklas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905" t="-188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Ilona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lt-LT" dirty="0" smtClean="0">
                <a:solidFill>
                  <a:srgbClr val="212529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1. 100% - 286t 12% - x t x=12*286/100=34,32t 286-34,32=251,68t </a:t>
            </a:r>
            <a:endParaRPr lang="lt-LT" sz="32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76174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170</Words>
  <Application>Microsoft Office PowerPoint</Application>
  <PresentationFormat>Demonstracija ekrane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Times New Roman</vt:lpstr>
      <vt:lpstr>Office tema</vt:lpstr>
      <vt:lpstr>     Procentai</vt:lpstr>
      <vt:lpstr>Uždaviniai:</vt:lpstr>
      <vt:lpstr>Mokinių sprendimai: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Procentai</dc:title>
  <dc:creator>DIREKT</dc:creator>
  <cp:lastModifiedBy>Windows User</cp:lastModifiedBy>
  <cp:revision>3</cp:revision>
  <dcterms:created xsi:type="dcterms:W3CDTF">2019-07-02T14:10:10Z</dcterms:created>
  <dcterms:modified xsi:type="dcterms:W3CDTF">2021-02-28T17:30:28Z</dcterms:modified>
</cp:coreProperties>
</file>