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1198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2864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0576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8110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724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3082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6107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8997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5558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7516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8372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1051A-E721-493B-8FD4-2284FEBE130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BEB14-A0E9-4DCD-8360-134E29B3C76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4289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quizizz.com/admin/quiz/5e57bb6bc25881001b0ae046/dant-pragaras" TargetMode="External"/><Relationship Id="rId4" Type="http://schemas.openxmlformats.org/officeDocument/2006/relationships/hyperlink" Target="https://www.youtube.com/watch?v=WbCngDp-ncQ&amp;feature=youtu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332657"/>
            <a:ext cx="847417" cy="847417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2109" y="332657"/>
            <a:ext cx="999831" cy="944962"/>
          </a:xfrm>
          <a:prstGeom prst="rect">
            <a:avLst/>
          </a:prstGeom>
        </p:spPr>
      </p:pic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8278688" cy="936103"/>
          </a:xfrm>
        </p:spPr>
        <p:txBody>
          <a:bodyPr>
            <a:normAutofit/>
          </a:bodyPr>
          <a:lstStyle/>
          <a:p>
            <a:pPr algn="l"/>
            <a:r>
              <a:rPr lang="lt-LT" sz="2400"/>
              <a:t/>
            </a:r>
            <a:br>
              <a:rPr lang="lt-LT" sz="2400"/>
            </a:br>
            <a:r>
              <a:rPr lang="lt-LT" sz="2400" smtClean="0"/>
              <a:t>                            </a:t>
            </a:r>
            <a:r>
              <a:rPr lang="en-US" sz="2400" smtClean="0"/>
              <a:t>Smart </a:t>
            </a:r>
            <a:r>
              <a:rPr lang="en-US" sz="2400"/>
              <a:t>schools for smart age</a:t>
            </a:r>
            <a:endParaRPr lang="lt-LT" sz="24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496944" cy="4896544"/>
          </a:xfrm>
        </p:spPr>
        <p:txBody>
          <a:bodyPr>
            <a:normAutofit fontScale="85000" lnSpcReduction="10000"/>
          </a:bodyPr>
          <a:lstStyle/>
          <a:p>
            <a:r>
              <a:rPr lang="lt-LT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 Pragaro </a:t>
            </a:r>
            <a:r>
              <a:rPr lang="lt-LT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metaforiškumas</a:t>
            </a:r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Dantė</a:t>
            </a:r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„Dieviškoji Komedija“ (ištraukų analizė). </a:t>
            </a:r>
            <a:endParaRPr lang="lt-LT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Literatūros pamoka IIG klasei</a:t>
            </a:r>
          </a:p>
          <a:p>
            <a:pPr algn="l"/>
            <a:r>
              <a:rPr lang="lt-LT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Tikslas:</a:t>
            </a:r>
            <a:endParaRPr lang="lt-LT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Analizuojant </a:t>
            </a:r>
            <a:r>
              <a:rPr lang="lt-LT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Dantės</a:t>
            </a:r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„Pragaro“ ištraukas atpažinti Viduramžių literatūros pagrindinius reiškinius ir idėjas. </a:t>
            </a:r>
          </a:p>
          <a:p>
            <a:pPr algn="l"/>
            <a:r>
              <a:rPr lang="lt-LT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Uždaviniai: </a:t>
            </a:r>
          </a:p>
          <a:p>
            <a:pPr algn="l"/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Susipažinti su </a:t>
            </a:r>
            <a:r>
              <a:rPr lang="lt-LT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Dantės</a:t>
            </a:r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gyvenamuoju laikotarpiu: kultūra, politiniais įvykiais;</a:t>
            </a:r>
          </a:p>
          <a:p>
            <a:pPr algn="l"/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Gebėti nusakyti kūrinio ištraukose esančių simbolių reikšmes;</a:t>
            </a:r>
          </a:p>
          <a:p>
            <a:pPr algn="l"/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Nusakyti skaityto kūrinio svarbą savo, kaip skaitytojo, asmeninei patirčiai. </a:t>
            </a:r>
            <a:endParaRPr lang="lt-LT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lt-LT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www.youtube.com/watch?v=WbCngDp-ncQ&amp;feature=youtu.be</a:t>
            </a:r>
            <a:endParaRPr lang="lt-LT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t-LT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t-L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lt-LT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quizizz.com/admin/quiz/5e57bb6bc25881001b0ae046/dant-pragaras</a:t>
            </a:r>
            <a:endParaRPr lang="lt-LT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t-LT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t-LT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t-LT" sz="2400" dirty="0"/>
          </a:p>
          <a:p>
            <a:pPr algn="l"/>
            <a:endParaRPr lang="lt-LT" sz="2400" dirty="0" smtClean="0"/>
          </a:p>
          <a:p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507" y="395581"/>
            <a:ext cx="1536325" cy="3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103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74</Words>
  <Application>Microsoft Office PowerPoint</Application>
  <PresentationFormat>Demonstracija ekrane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                             Smart schools for smart 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Pragaro metaforiškumas. Dantė. „Dieviškoji Komedija“ (ištraukų analizė).</dc:title>
  <dc:creator>LT 1</dc:creator>
  <cp:lastModifiedBy>Windows User</cp:lastModifiedBy>
  <cp:revision>5</cp:revision>
  <dcterms:created xsi:type="dcterms:W3CDTF">2020-02-21T05:49:04Z</dcterms:created>
  <dcterms:modified xsi:type="dcterms:W3CDTF">2021-02-28T19:03:09Z</dcterms:modified>
</cp:coreProperties>
</file>