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4795-7138-48EB-8991-830A96E9C8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5E24-C312-43D8-8AAD-5CEABBB1E9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9424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4795-7138-48EB-8991-830A96E9C8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5E24-C312-43D8-8AAD-5CEABBB1E9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83142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4795-7138-48EB-8991-830A96E9C8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5E24-C312-43D8-8AAD-5CEABBB1E9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0422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4795-7138-48EB-8991-830A96E9C8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5E24-C312-43D8-8AAD-5CEABBB1E9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6000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4795-7138-48EB-8991-830A96E9C8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5E24-C312-43D8-8AAD-5CEABBB1E9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79654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4795-7138-48EB-8991-830A96E9C8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5E24-C312-43D8-8AAD-5CEABBB1E9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80323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4795-7138-48EB-8991-830A96E9C8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5E24-C312-43D8-8AAD-5CEABBB1E9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81307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4795-7138-48EB-8991-830A96E9C8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5E24-C312-43D8-8AAD-5CEABBB1E9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8454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4795-7138-48EB-8991-830A96E9C8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5E24-C312-43D8-8AAD-5CEABBB1E9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860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4795-7138-48EB-8991-830A96E9C8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5E24-C312-43D8-8AAD-5CEABBB1E9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5957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4795-7138-48EB-8991-830A96E9C8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C5E24-C312-43D8-8AAD-5CEABBB1E9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5970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F4795-7138-48EB-8991-830A96E9C8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C5E24-C312-43D8-8AAD-5CEABBB1E9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34009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EUErasmusPlusProgramm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lideplayer.gr/slide/14779632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200" dirty="0">
                <a:latin typeface="Times New Roman" pitchFamily="18" charset="0"/>
                <a:cs typeface="Times New Roman" pitchFamily="18" charset="0"/>
              </a:rPr>
            </a:b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200" dirty="0">
                <a:latin typeface="Times New Roman" pitchFamily="18" charset="0"/>
                <a:cs typeface="Times New Roman" pitchFamily="18" charset="0"/>
              </a:rPr>
            </a:b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Pirmykštė 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funkcija ir integralas</a:t>
            </a:r>
            <a:endParaRPr lang="lt-LT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urinio vietos rezervavimo ženklas 4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fontScale="92500" lnSpcReduction="20000"/>
          </a:bodyPr>
          <a:lstStyle/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Uždaviniai: </a:t>
            </a:r>
          </a:p>
          <a:p>
            <a:pPr marL="0" indent="0"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*  susisteminti mokinių žinias apie funkcijų pirmykštes funkcijas ir integralą;</a:t>
            </a:r>
          </a:p>
          <a:p>
            <a:pPr marL="0" indent="0"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*   pakartoti, įtvirtinti pirmykščių funkcijų, integralų  skaičiavimo taisykles;</a:t>
            </a:r>
          </a:p>
          <a:p>
            <a:pPr marL="0" indent="0"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*  taikyti apibrėžtinį integralą kreivinių trapecijų  plotams skaičiuoti;</a:t>
            </a:r>
          </a:p>
          <a:p>
            <a:pPr marL="0" indent="0"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*  lavinti mokinių loginį mąstymą.</a:t>
            </a:r>
          </a:p>
          <a:p>
            <a:endParaRPr lang="lt-LT" dirty="0"/>
          </a:p>
        </p:txBody>
      </p:sp>
      <p:pic>
        <p:nvPicPr>
          <p:cNvPr id="6" name="Paveikslėlis 5" descr="http://erasmus-plius.lt/uploads/images/erasmusplus_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31813"/>
            <a:ext cx="1533525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aveikslėlis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3888" y="108104"/>
            <a:ext cx="847417" cy="847417"/>
          </a:xfrm>
          <a:prstGeom prst="rect">
            <a:avLst/>
          </a:prstGeom>
        </p:spPr>
      </p:pic>
      <p:pic>
        <p:nvPicPr>
          <p:cNvPr id="3" name="Paveikslėlis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2240" y="59331"/>
            <a:ext cx="999831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901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800" dirty="0" smtClean="0"/>
              <a:t>Temos kartojimo medžiaga:  </a:t>
            </a:r>
            <a:r>
              <a:rPr lang="pt-BR" sz="2800" dirty="0" smtClean="0">
                <a:hlinkClick r:id="rId2"/>
              </a:rPr>
              <a:t>https://slideplayer.gr/slide/14779632/</a:t>
            </a:r>
            <a:r>
              <a:rPr lang="lt-LT" sz="2800" dirty="0" smtClean="0"/>
              <a:t/>
            </a:r>
            <a:br>
              <a:rPr lang="lt-LT" sz="2800" dirty="0" smtClean="0"/>
            </a:br>
            <a:endParaRPr lang="lt-LT" sz="28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340769"/>
            <a:ext cx="4182866" cy="5259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26116"/>
            <a:ext cx="3960439" cy="5126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1959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48</Words>
  <Application>Microsoft Office PowerPoint</Application>
  <PresentationFormat>Demonstracija ekrane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tema</vt:lpstr>
      <vt:lpstr>    Pirmykštė funkcija ir integralas</vt:lpstr>
      <vt:lpstr>Temos kartojimo medžiaga:  https://slideplayer.gr/slide/14779632/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Pirmykštė funkcija ir integralas</dc:title>
  <dc:creator>DIREKT</dc:creator>
  <cp:lastModifiedBy>Windows User</cp:lastModifiedBy>
  <cp:revision>2</cp:revision>
  <dcterms:created xsi:type="dcterms:W3CDTF">2019-07-02T14:03:07Z</dcterms:created>
  <dcterms:modified xsi:type="dcterms:W3CDTF">2021-02-28T17:30:50Z</dcterms:modified>
</cp:coreProperties>
</file>