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424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314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42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00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965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03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130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454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60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957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970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4795-7138-48EB-8991-830A96E9C8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C5E24-C312-43D8-8AAD-5CEABBB1E9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400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EUErasmusPlusProgram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lideplayer.gr/slide/14779632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Pirmykštė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funkcija ir integralas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Uždaviniai: 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*  susisteminti mokinių žinias apie funkcijų pirmykštes funkcijas ir integralą;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*   pakartoti, įtvirtinti pirmykščių funkcijų, integralų  skaičiavimo taisykles;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*  taikyti apibrėžtinį integralą kreivinių trapecijų  plotams skaičiuoti;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*  lavinti mokinių loginį mąstymą.</a:t>
            </a:r>
          </a:p>
          <a:p>
            <a:endParaRPr lang="lt-LT" dirty="0"/>
          </a:p>
        </p:txBody>
      </p:sp>
      <p:pic>
        <p:nvPicPr>
          <p:cNvPr id="6" name="Paveikslėlis 5" descr="http://erasmus-plius.lt/uploads/images/erasmusplus_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1813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108104"/>
            <a:ext cx="847417" cy="847417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40" y="59331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0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 smtClean="0"/>
              <a:t>Temos kartojimo medžiaga:  </a:t>
            </a:r>
            <a:r>
              <a:rPr lang="pt-BR" sz="2800" dirty="0" smtClean="0">
                <a:hlinkClick r:id="rId2"/>
              </a:rPr>
              <a:t>https://slideplayer.gr/slide/14779632/</a:t>
            </a:r>
            <a:r>
              <a:rPr lang="lt-LT" sz="2800" dirty="0" smtClean="0"/>
              <a:t/>
            </a:r>
            <a:br>
              <a:rPr lang="lt-LT" sz="2800" dirty="0" smtClean="0"/>
            </a:b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9"/>
            <a:ext cx="4182866" cy="525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26116"/>
            <a:ext cx="3960439" cy="512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5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Demonstracija ekrane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tema</vt:lpstr>
      <vt:lpstr>    Pirmykštė funkcija ir integralas</vt:lpstr>
      <vt:lpstr>Temos kartojimo medžiaga:  https://slideplayer.gr/slide/14779632/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Pirmykštė funkcija ir integralas</dc:title>
  <dc:creator>DIREKT</dc:creator>
  <cp:lastModifiedBy>Windows User</cp:lastModifiedBy>
  <cp:revision>2</cp:revision>
  <dcterms:created xsi:type="dcterms:W3CDTF">2019-07-02T14:03:07Z</dcterms:created>
  <dcterms:modified xsi:type="dcterms:W3CDTF">2021-02-28T17:30:50Z</dcterms:modified>
</cp:coreProperties>
</file>