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361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91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642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512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607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392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762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37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146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172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575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EF49-6E90-4945-B625-7A00C5546B81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F5A6-B099-43E4-91E3-E3D3EA4AC90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2007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youtube.com/watch?v=QgdgA1xZWbk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at.lt/matematikos-formules/figuru-plota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facebook.com/EUErasmusPlusProgramme" TargetMode="External"/><Relationship Id="rId4" Type="http://schemas.openxmlformats.org/officeDocument/2006/relationships/hyperlink" Target="https://www.youtube.com/watch?v=s2RBeW61h3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Mokyklinės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geometrijos pagrindai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Tikslas:  </a:t>
            </a:r>
          </a:p>
          <a:p>
            <a:pPr marL="0" indent="0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Pakartoti IVG klasėje geometrinių figūrų ploto radimo formules, savybes ir išspręsti uždavinį keliais būdais  panaudojant įvairius užduoties sprendimo algoritmus</a:t>
            </a:r>
          </a:p>
          <a:p>
            <a:pPr marL="0" indent="0">
              <a:buNone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Pamokos teoriją pakartosime tinklalapyje:</a:t>
            </a:r>
          </a:p>
          <a:p>
            <a:pPr marL="0" indent="0">
              <a:buNone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http://www.mat.lt/matematikos-formules/figuru-plotai.html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https://www.youtube.com/watch?v=QgdgA1xZWbk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i-FI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https://www.youtube.com/watch?v=s2RBeW61h3Y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i-FI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aveikslėlis 5" descr="http://erasmus-plius.lt/uploads/images/erasmusplus_logo.pn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4530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4583" y="80821"/>
            <a:ext cx="847417" cy="847417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8224" y="80821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3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2400" dirty="0" smtClean="0"/>
              <a:t> Mokiniams išsiųsti uždavinio sprendimų pavyzdžiai pakartoti geometrijos kursą ir pateiktos užduoties sprendimo algoritmų pavyzdžiai.</a:t>
            </a:r>
            <a:endParaRPr lang="lt-LT" sz="2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5899" y="1756831"/>
            <a:ext cx="2981202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899" y="1756831"/>
            <a:ext cx="2981202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13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lt-LT" sz="2400" dirty="0" smtClean="0"/>
              <a:t>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Uždavinys: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Raskite trapecijos plotą, jei jos pagrindai lygūs 10 cm ir 20 cm, o šoninės kraštinės - 8 cm ir 6 cm.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Mokinių sprendimai: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Virmantas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a=20 cm b=10 cm c=8 cm d=6 cm ;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S=1/4*(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/a-b)*√a-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b+c+d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*√a-b-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c+d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*√a-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b+c-d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*√-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a+b+c+d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S=1/4*(20+10/20-10)*√20-10+8+6*√20-10-8+6*√20-10+8-6*√-20+10+8+6=72(cm^2)</a:t>
            </a:r>
          </a:p>
          <a:p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Ilona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Duota: ABCD - trapecija AD=20cm BC=10cm AB=8cm CD=6cm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R.: S(ABCD)-?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,: S=1/4 * (AD+BC)/(AD-BC) *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šaknis(AD-BC+AB+CD)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šaknis(AD-BC-AB+CD)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šaknis(AD-BC+AB-CD)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* šaknis(-AD+BC+AB+CD =1/4 * (20+10)/(20-10) * šaknis(20-10+8+6) * šaknis(20-10-8+6) * šaknis(20-10+8-6) * šaknis(-20+10+8+6) = 3/2 * šaknis(24*8*12) =3/2 * 48 = 3*24=72(cm^2) 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Ats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.: 72 cm^2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3313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177</Words>
  <Application>Microsoft Office PowerPoint</Application>
  <PresentationFormat>Demonstracija ekrane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tema</vt:lpstr>
      <vt:lpstr>   Mokyklinės geometrijos pagrindai</vt:lpstr>
      <vt:lpstr> Mokiniams išsiųsti uždavinio sprendimų pavyzdžiai pakartoti geometrijos kursą ir pateiktos užduoties sprendimo algoritmų pavyzdžiai.</vt:lpstr>
      <vt:lpstr> Uždavinys:  Raskite trapecijos plotą, jei jos pagrindai lygūs 10 cm ir 20 cm, o šoninės kraštinės - 8 cm ir 6 cm.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Mokyklinės geometrijos pagrindai</dc:title>
  <dc:creator>DIREKT</dc:creator>
  <cp:lastModifiedBy>Windows User</cp:lastModifiedBy>
  <cp:revision>2</cp:revision>
  <dcterms:created xsi:type="dcterms:W3CDTF">2019-07-02T13:48:25Z</dcterms:created>
  <dcterms:modified xsi:type="dcterms:W3CDTF">2021-02-28T17:31:09Z</dcterms:modified>
</cp:coreProperties>
</file>