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t-LT" smtClean="0"/>
              <a:t>Spustelėję redag. ruoš. paantrš. stilių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ED455-49F9-4B40-BC4C-7A145C1C3FC7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D410F-8DDB-4D00-AF30-17FBB4AE5110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073217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ED455-49F9-4B40-BC4C-7A145C1C3FC7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D410F-8DDB-4D00-AF30-17FBB4AE5110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176030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ED455-49F9-4B40-BC4C-7A145C1C3FC7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D410F-8DDB-4D00-AF30-17FBB4AE5110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035109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ED455-49F9-4B40-BC4C-7A145C1C3FC7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D410F-8DDB-4D00-AF30-17FBB4AE5110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748693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ED455-49F9-4B40-BC4C-7A145C1C3FC7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D410F-8DDB-4D00-AF30-17FBB4AE5110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676451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ED455-49F9-4B40-BC4C-7A145C1C3FC7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D410F-8DDB-4D00-AF30-17FBB4AE5110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687039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6" name="Turinio vietos rezervavimo ženklas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7" name="Datos vietos rezervavimo ženkla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ED455-49F9-4B40-BC4C-7A145C1C3FC7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8" name="Poraštės vietos rezervavimo ženkla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kaidrės numerio vietos rezervavimo ženkla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D410F-8DDB-4D00-AF30-17FBB4AE5110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674872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ED455-49F9-4B40-BC4C-7A145C1C3FC7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D410F-8DDB-4D00-AF30-17FBB4AE5110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565218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ED455-49F9-4B40-BC4C-7A145C1C3FC7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D410F-8DDB-4D00-AF30-17FBB4AE5110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225937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ED455-49F9-4B40-BC4C-7A145C1C3FC7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D410F-8DDB-4D00-AF30-17FBB4AE5110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091019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ED455-49F9-4B40-BC4C-7A145C1C3FC7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D410F-8DDB-4D00-AF30-17FBB4AE5110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767740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4ED455-49F9-4B40-BC4C-7A145C1C3FC7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3D410F-8DDB-4D00-AF30-17FBB4AE5110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366674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tes.com/lessons/u3l8p3d9RF1Pew/marius-katiliskis-gyvenimo-ir-kurybos-apzvalga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>
          <a:xfrm>
            <a:off x="685800" y="188641"/>
            <a:ext cx="7772400" cy="864096"/>
          </a:xfrm>
        </p:spPr>
        <p:txBody>
          <a:bodyPr>
            <a:normAutofit fontScale="90000"/>
          </a:bodyPr>
          <a:lstStyle/>
          <a:p>
            <a:r>
              <a:rPr lang="lt-LT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lt-LT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sz="2000" dirty="0">
                <a:latin typeface="Times New Roman" pitchFamily="18" charset="0"/>
                <a:cs typeface="Times New Roman" pitchFamily="18" charset="0"/>
              </a:rPr>
            </a:br>
            <a:r>
              <a:rPr lang="lt-LT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lt-LT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lt-LT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sz="2000" dirty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Smart schools for smart age</a:t>
            </a:r>
            <a:r>
              <a:rPr lang="lt-LT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sz="2000" dirty="0">
                <a:latin typeface="Times New Roman" pitchFamily="18" charset="0"/>
                <a:cs typeface="Times New Roman" pitchFamily="18" charset="0"/>
              </a:rPr>
            </a:br>
            <a:r>
              <a:rPr lang="lt-LT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lt-LT" sz="2000" dirty="0" smtClean="0">
                <a:latin typeface="Times New Roman" pitchFamily="18" charset="0"/>
                <a:cs typeface="Times New Roman" pitchFamily="18" charset="0"/>
              </a:rPr>
              <a:t>Lietuvių </a:t>
            </a:r>
            <a:r>
              <a:rPr lang="lt-LT" sz="2000" dirty="0" smtClean="0">
                <a:latin typeface="Times New Roman" pitchFamily="18" charset="0"/>
                <a:cs typeface="Times New Roman" pitchFamily="18" charset="0"/>
              </a:rPr>
              <a:t>klaba ir literatūra</a:t>
            </a:r>
            <a:br>
              <a:rPr lang="lt-LT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lt-LT" sz="2000" dirty="0" smtClean="0">
                <a:latin typeface="Times New Roman" pitchFamily="18" charset="0"/>
                <a:cs typeface="Times New Roman" pitchFamily="18" charset="0"/>
              </a:rPr>
              <a:t>IV g klasė</a:t>
            </a:r>
            <a:endParaRPr lang="lt-LT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251520" y="1268760"/>
            <a:ext cx="8712968" cy="5400600"/>
          </a:xfrm>
        </p:spPr>
        <p:txBody>
          <a:bodyPr>
            <a:normAutofit/>
          </a:bodyPr>
          <a:lstStyle/>
          <a:p>
            <a:pPr algn="l"/>
            <a:endParaRPr lang="lt-LT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lt-LT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lt-LT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Pamokų </a:t>
            </a:r>
            <a:r>
              <a:rPr lang="lt-LT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temos:</a:t>
            </a:r>
          </a:p>
          <a:p>
            <a:pPr algn="l"/>
            <a:r>
              <a:rPr lang="lt-LT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1.M.Katiliškio biografija, kūryba, romanas ,,Miškais ateina ruduo“.</a:t>
            </a:r>
          </a:p>
          <a:p>
            <a:pPr algn="l"/>
            <a:r>
              <a:rPr lang="lt-LT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2-3. Nepriklausomybės laikų kaimas, tragiško likimo neišvengiamumas, lietuvių agrarinės kultūros irimas.</a:t>
            </a:r>
          </a:p>
          <a:p>
            <a:pPr algn="l"/>
            <a:r>
              <a:rPr lang="lt-LT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 Romanas ir meninis filmas.</a:t>
            </a:r>
          </a:p>
          <a:p>
            <a:pPr algn="l"/>
            <a:r>
              <a:rPr lang="lt-LT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Uždaviniai:</a:t>
            </a:r>
          </a:p>
          <a:p>
            <a:pPr algn="l"/>
            <a:r>
              <a:rPr lang="lt-LT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Aptarti </a:t>
            </a:r>
            <a:r>
              <a:rPr lang="lt-LT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M.Katiliškio</a:t>
            </a:r>
            <a:r>
              <a:rPr lang="lt-LT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biografiją.</a:t>
            </a:r>
          </a:p>
          <a:p>
            <a:pPr algn="l"/>
            <a:r>
              <a:rPr lang="lt-LT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Apibūdinti  rašytojo kūrybą.</a:t>
            </a:r>
          </a:p>
          <a:p>
            <a:pPr algn="l"/>
            <a:r>
              <a:rPr lang="lt-LT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Skaityti romaną ,,Miškais ateina ruduo“</a:t>
            </a:r>
          </a:p>
          <a:p>
            <a:pPr algn="l"/>
            <a:r>
              <a:rPr lang="lt-LT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Analizuoti ir aptarti vaizduojamą Nepriklausomybės laikų kaimą, tragiško likimo neišvengiamumą lietuvių agrarinės kultūros irimą.</a:t>
            </a:r>
          </a:p>
          <a:p>
            <a:pPr algn="l"/>
            <a:r>
              <a:rPr lang="lt-LT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Romaną lyginti su meniniu filmu.</a:t>
            </a:r>
          </a:p>
          <a:p>
            <a:pPr algn="l"/>
            <a:r>
              <a:rPr lang="lt-LT" sz="1600" b="0" i="0" dirty="0" smtClean="0">
                <a:solidFill>
                  <a:srgbClr val="222222"/>
                </a:solidFill>
                <a:effectLst/>
                <a:latin typeface="Lato"/>
                <a:hlinkClick r:id="rId2"/>
              </a:rPr>
              <a:t>https://www.tes.com/lessons/u3l8p3d9RF1Pew/marius-katiliskis-gyvenimo-ir-kurybos-apzvalga</a:t>
            </a:r>
            <a:endParaRPr lang="lt-LT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lvl="1" indent="-457200" algn="l">
              <a:buAutoNum type="arabicPeriod"/>
            </a:pPr>
            <a:endParaRPr lang="lt-LT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aveikslėlis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03824"/>
            <a:ext cx="1536065" cy="316865"/>
          </a:xfrm>
          <a:prstGeom prst="rect">
            <a:avLst/>
          </a:prstGeom>
          <a:noFill/>
        </p:spPr>
      </p:pic>
      <p:pic>
        <p:nvPicPr>
          <p:cNvPr id="5" name="Paveikslėlis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32240" y="188641"/>
            <a:ext cx="847417" cy="847417"/>
          </a:xfrm>
          <a:prstGeom prst="rect">
            <a:avLst/>
          </a:prstGeom>
        </p:spPr>
      </p:pic>
      <p:pic>
        <p:nvPicPr>
          <p:cNvPr id="6" name="Paveikslėlis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34025" y="148208"/>
            <a:ext cx="999831" cy="944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56006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78</Words>
  <Application>Microsoft Office PowerPoint</Application>
  <PresentationFormat>Demonstracija ekrane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4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1</vt:i4>
      </vt:variant>
    </vt:vector>
  </HeadingPairs>
  <TitlesOfParts>
    <vt:vector size="6" baseType="lpstr">
      <vt:lpstr>Arial</vt:lpstr>
      <vt:lpstr>Calibri</vt:lpstr>
      <vt:lpstr>Lato</vt:lpstr>
      <vt:lpstr>Times New Roman</vt:lpstr>
      <vt:lpstr>Office tema</vt:lpstr>
      <vt:lpstr>     Smart schools for smart age  Lietuvių klaba ir literatūra IV g klasė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Lietuvių klaba ir literatūra IV g klasė</dc:title>
  <dc:creator>DIREKT</dc:creator>
  <cp:lastModifiedBy>Windows User</cp:lastModifiedBy>
  <cp:revision>4</cp:revision>
  <dcterms:created xsi:type="dcterms:W3CDTF">2020-02-05T15:17:58Z</dcterms:created>
  <dcterms:modified xsi:type="dcterms:W3CDTF">2021-02-28T19:03:28Z</dcterms:modified>
</cp:coreProperties>
</file>