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3528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5684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1149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6988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9286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6831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324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4086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1408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557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7943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2B9C-51ED-46FB-B43D-9BEE9E77E3E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E6E5-D89C-403F-A755-C0692EB7FBA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0772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es.com/lessons/OwzJaeft5NV9ww/edit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/>
              <a:t/>
            </a:r>
            <a:br>
              <a:rPr lang="lt-LT" sz="3200" dirty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/>
              <a:t/>
            </a:r>
            <a:br>
              <a:rPr lang="lt-LT" sz="3200" dirty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/>
              <a:t/>
            </a:r>
            <a:br>
              <a:rPr lang="lt-LT" sz="3200" dirty="0"/>
            </a:br>
            <a:r>
              <a:rPr lang="en-US" sz="3200" dirty="0" smtClean="0"/>
              <a:t>Smart </a:t>
            </a:r>
            <a:r>
              <a:rPr lang="en-US" sz="3200" dirty="0"/>
              <a:t>schools for smart age</a:t>
            </a:r>
            <a:r>
              <a:rPr lang="lt-LT" sz="3200" dirty="0"/>
              <a:t/>
            </a:r>
            <a:br>
              <a:rPr lang="lt-LT" sz="3200" dirty="0"/>
            </a:b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/>
              <a:t/>
            </a:r>
            <a:br>
              <a:rPr lang="lt-LT" sz="3200" dirty="0"/>
            </a:br>
            <a:r>
              <a:rPr lang="lt-LT" sz="2700" dirty="0" smtClean="0"/>
              <a:t>Kristijono </a:t>
            </a:r>
            <a:r>
              <a:rPr lang="lt-LT" sz="2700" dirty="0" smtClean="0"/>
              <a:t>Donelaičio gyvenimo ir kūrybos apžvalga</a:t>
            </a:r>
            <a:r>
              <a:rPr lang="lt-LT" sz="2700" dirty="0" smtClean="0"/>
              <a:t>.</a:t>
            </a:r>
            <a:r>
              <a:rPr lang="lt-LT" sz="2700" dirty="0" smtClean="0"/>
              <a:t/>
            </a:r>
            <a:br>
              <a:rPr lang="lt-LT" sz="2700" dirty="0" smtClean="0"/>
            </a:br>
            <a:r>
              <a:rPr lang="lt-LT" sz="2700" dirty="0" smtClean="0"/>
              <a:t>Literatūros pamoka III g klasei </a:t>
            </a:r>
            <a:r>
              <a:rPr lang="lt-LT" sz="2700" dirty="0" smtClean="0"/>
              <a:t/>
            </a:r>
            <a:br>
              <a:rPr lang="lt-LT" sz="2700" dirty="0" smtClean="0"/>
            </a:br>
            <a:endParaRPr lang="lt-LT" sz="27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568952" cy="3960440"/>
          </a:xfrm>
        </p:spPr>
        <p:txBody>
          <a:bodyPr>
            <a:normAutofit/>
          </a:bodyPr>
          <a:lstStyle/>
          <a:p>
            <a:endParaRPr lang="lt-LT" sz="1800" dirty="0" smtClean="0">
              <a:hlinkClick r:id="rId2"/>
            </a:endParaRPr>
          </a:p>
          <a:p>
            <a:endParaRPr lang="lt-LT" sz="1800" dirty="0" smtClean="0">
              <a:hlinkClick r:id="rId2"/>
            </a:endParaRPr>
          </a:p>
          <a:p>
            <a:r>
              <a:rPr lang="lt-LT" sz="1800" dirty="0" smtClean="0">
                <a:hlinkClick r:id="rId2"/>
              </a:rPr>
              <a:t>https</a:t>
            </a:r>
            <a:r>
              <a:rPr lang="lt-LT" sz="1800" dirty="0" smtClean="0">
                <a:hlinkClick r:id="rId2"/>
              </a:rPr>
              <a:t>://www.tes.com/lessons/OwzJaeft5NV9ww/edit</a:t>
            </a:r>
            <a:endParaRPr lang="lt-LT" sz="1800" dirty="0"/>
          </a:p>
        </p:txBody>
      </p:sp>
      <p:sp>
        <p:nvSpPr>
          <p:cNvPr id="5" name="Stačiakampis 4"/>
          <p:cNvSpPr/>
          <p:nvPr/>
        </p:nvSpPr>
        <p:spPr>
          <a:xfrm>
            <a:off x="323528" y="2967334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  <a:p>
            <a:endParaRPr lang="lt-LT" dirty="0" smtClean="0"/>
          </a:p>
          <a:p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Tikslas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lt-L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susipažinti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vienu originaliausių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Apšvietos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epochos Europos autoriumi ir jo kūryba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Uždaviniai: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Apibūdinti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Apšvietos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epochą, nusakyti jos esmę, pagrindinius reiškinius ir idėjas.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Suvokti ir aptarti nevienodas tautinės bendruomenės ugdymo Prūsų Lietuvoje ir Lietuvos Didžiojoje Kunigaikštystėje sąlygas; tautos išlikimo idėjų svarbą.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Išsiaiškinti ir aptarti to meto Europos ir Lietuvos literatūros pažangias idėjas, švietimo, auklėjimo tikslus.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Žinoti svarbiausius K. Donelaičio gyvenimo faktus, išmanyti kontekstą. </a:t>
            </a:r>
          </a:p>
          <a:p>
            <a:endParaRPr lang="lt-LT" dirty="0"/>
          </a:p>
        </p:txBody>
      </p:sp>
      <p:pic>
        <p:nvPicPr>
          <p:cNvPr id="6" name="Paveikslėlis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945" y="404664"/>
            <a:ext cx="1536325" cy="317019"/>
          </a:xfrm>
          <a:prstGeom prst="rect">
            <a:avLst/>
          </a:prstGeom>
        </p:spPr>
      </p:pic>
      <p:pic>
        <p:nvPicPr>
          <p:cNvPr id="7" name="Paveikslėlis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0232" y="139464"/>
            <a:ext cx="847417" cy="847417"/>
          </a:xfrm>
          <a:prstGeom prst="rect">
            <a:avLst/>
          </a:prstGeom>
        </p:spPr>
      </p:pic>
      <p:pic>
        <p:nvPicPr>
          <p:cNvPr id="8" name="Paveikslėlis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9702" y="84256"/>
            <a:ext cx="999831" cy="944962"/>
          </a:xfrm>
          <a:prstGeom prst="rect">
            <a:avLst/>
          </a:prstGeom>
        </p:spPr>
      </p:pic>
      <p:sp>
        <p:nvSpPr>
          <p:cNvPr id="9" name="Stačiakampis 8"/>
          <p:cNvSpPr/>
          <p:nvPr/>
        </p:nvSpPr>
        <p:spPr>
          <a:xfrm>
            <a:off x="317581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74659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82</Words>
  <Application>Microsoft Office PowerPoint</Application>
  <PresentationFormat>Demonstracija ekrane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  Smart schools for smart age   Kristijono Donelaičio gyvenimo ir kūrybos apžvalga. Literatūros pamoka III g klasei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Kristijono Donelaičio gyvenimo ir kūrybos apžvalga. Literatūros pamoka III g klasei</dc:title>
  <dc:creator>LT 1</dc:creator>
  <cp:lastModifiedBy>Windows User</cp:lastModifiedBy>
  <cp:revision>5</cp:revision>
  <dcterms:created xsi:type="dcterms:W3CDTF">2020-02-27T12:33:06Z</dcterms:created>
  <dcterms:modified xsi:type="dcterms:W3CDTF">2021-02-28T19:05:08Z</dcterms:modified>
</cp:coreProperties>
</file>