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16161-9BD5-4223-8143-213ABD3E7C01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7458-63D8-4710-B13F-4B9FDBE1E08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83726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16161-9BD5-4223-8143-213ABD3E7C01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7458-63D8-4710-B13F-4B9FDBE1E08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13595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16161-9BD5-4223-8143-213ABD3E7C01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7458-63D8-4710-B13F-4B9FDBE1E08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07677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16161-9BD5-4223-8143-213ABD3E7C01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7458-63D8-4710-B13F-4B9FDBE1E08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63266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16161-9BD5-4223-8143-213ABD3E7C01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7458-63D8-4710-B13F-4B9FDBE1E08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79764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16161-9BD5-4223-8143-213ABD3E7C01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7458-63D8-4710-B13F-4B9FDBE1E08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33992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16161-9BD5-4223-8143-213ABD3E7C01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7458-63D8-4710-B13F-4B9FDBE1E08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73871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16161-9BD5-4223-8143-213ABD3E7C01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7458-63D8-4710-B13F-4B9FDBE1E08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22119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16161-9BD5-4223-8143-213ABD3E7C01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7458-63D8-4710-B13F-4B9FDBE1E08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00985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16161-9BD5-4223-8143-213ABD3E7C01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7458-63D8-4710-B13F-4B9FDBE1E08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71213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16161-9BD5-4223-8143-213ABD3E7C01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7458-63D8-4710-B13F-4B9FDBE1E08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52248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16161-9BD5-4223-8143-213ABD3E7C01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07458-63D8-4710-B13F-4B9FDBE1E08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84551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vaizdopamokos.lt/matematika/reiskiniai-su-kvadratinemis-saknimis/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://vaizdopamokos.lt/matematika/saknis-is-a-plius-saknis-is-a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s://www.facebook.com/EUErasmusPlusProgramme" TargetMode="External"/><Relationship Id="rId4" Type="http://schemas.openxmlformats.org/officeDocument/2006/relationships/hyperlink" Target="https://new.edmodo.com/library/folders/965345426-Mano%20testa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lt-LT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2800" dirty="0" smtClean="0"/>
              <a:t>                                                         </a:t>
            </a:r>
            <a:r>
              <a:rPr lang="lt-LT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2800" dirty="0">
                <a:latin typeface="Times New Roman" pitchFamily="18" charset="0"/>
                <a:cs typeface="Times New Roman" pitchFamily="18" charset="0"/>
              </a:rPr>
            </a:br>
            <a:r>
              <a:rPr lang="lt-LT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2800" dirty="0">
                <a:latin typeface="Times New Roman" pitchFamily="18" charset="0"/>
                <a:cs typeface="Times New Roman" pitchFamily="18" charset="0"/>
              </a:rPr>
            </a:br>
            <a:r>
              <a:rPr lang="lt-LT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2800" dirty="0" smtClean="0">
                <a:latin typeface="Times New Roman" pitchFamily="18" charset="0"/>
                <a:cs typeface="Times New Roman" pitchFamily="18" charset="0"/>
              </a:rPr>
              <a:t>TEMA </a:t>
            </a:r>
            <a:r>
              <a:rPr lang="lt-LT" sz="2800" dirty="0" smtClean="0">
                <a:latin typeface="Times New Roman" pitchFamily="18" charset="0"/>
                <a:cs typeface="Times New Roman" pitchFamily="18" charset="0"/>
              </a:rPr>
              <a:t>,,IRACIONALIŲJŲ SKAIČIŲ SUDĖTIS IR ATIMTIS“</a:t>
            </a:r>
            <a:endParaRPr lang="lt-L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 fontScale="70000" lnSpcReduction="20000"/>
          </a:bodyPr>
          <a:lstStyle/>
          <a:p>
            <a:r>
              <a:rPr lang="lt-LT" dirty="0" smtClean="0"/>
              <a:t>pamoka ir testas skirtas 8-10 klasių mokiniams žinių apie iracionaliųjų skaičių sudėtį ir atimtį įtvirtinimui, įsivertinimui.</a:t>
            </a:r>
          </a:p>
          <a:p>
            <a:r>
              <a:rPr lang="lt-LT" dirty="0" smtClean="0">
                <a:hlinkClick r:id="rId2"/>
              </a:rPr>
              <a:t>nuoroda į video pamoką</a:t>
            </a:r>
            <a:r>
              <a:rPr lang="lt-LT" dirty="0" smtClean="0"/>
              <a:t>:</a:t>
            </a:r>
          </a:p>
          <a:p>
            <a:pPr marL="0" indent="0">
              <a:buNone/>
            </a:pPr>
            <a:r>
              <a:rPr lang="lt-LT" dirty="0">
                <a:hlinkClick r:id="rId2"/>
              </a:rPr>
              <a:t>http://vaizdopamokos.lt/matematika/saknis-is-a-plius-saknis-is-a</a:t>
            </a:r>
            <a:r>
              <a:rPr lang="lt-LT" dirty="0" smtClean="0">
                <a:hlinkClick r:id="rId2"/>
              </a:rPr>
              <a:t>/</a:t>
            </a:r>
            <a:endParaRPr lang="lt-LT" dirty="0" smtClean="0"/>
          </a:p>
          <a:p>
            <a:endParaRPr lang="lt-LT" dirty="0" smtClean="0"/>
          </a:p>
          <a:p>
            <a:r>
              <a:rPr lang="lt-LT" dirty="0" smtClean="0">
                <a:hlinkClick r:id="rId3"/>
              </a:rPr>
              <a:t>nuoroda Nr.2 į video pamoką</a:t>
            </a:r>
            <a:endParaRPr lang="lt-LT" dirty="0" smtClean="0"/>
          </a:p>
          <a:p>
            <a:pPr marL="0" indent="0">
              <a:buNone/>
            </a:pPr>
            <a:r>
              <a:rPr lang="lt-LT" dirty="0" smtClean="0">
                <a:hlinkClick r:id="rId3"/>
              </a:rPr>
              <a:t>http</a:t>
            </a:r>
            <a:r>
              <a:rPr lang="lt-LT" dirty="0">
                <a:hlinkClick r:id="rId3"/>
              </a:rPr>
              <a:t>://vaizdopamokos.lt/matematika/reiskiniai-su-kvadratinemis-saknimis</a:t>
            </a:r>
            <a:r>
              <a:rPr lang="lt-LT" dirty="0" smtClean="0">
                <a:hlinkClick r:id="rId3"/>
              </a:rPr>
              <a:t>/</a:t>
            </a:r>
            <a:endParaRPr lang="lt-LT" dirty="0" smtClean="0"/>
          </a:p>
          <a:p>
            <a:pPr marL="0" indent="0">
              <a:buNone/>
            </a:pPr>
            <a:r>
              <a:rPr lang="lt-LT" dirty="0" smtClean="0"/>
              <a:t>Testas:</a:t>
            </a:r>
          </a:p>
          <a:p>
            <a:r>
              <a:rPr lang="lt-LT" dirty="0">
                <a:hlinkClick r:id="rId4"/>
              </a:rPr>
              <a:t>https://</a:t>
            </a:r>
            <a:r>
              <a:rPr lang="lt-LT" dirty="0" smtClean="0">
                <a:hlinkClick r:id="rId4"/>
              </a:rPr>
              <a:t>new.edmodo.com/library/folders/965345426-Mano%20testai</a:t>
            </a:r>
            <a:endParaRPr lang="lt-LT" dirty="0" smtClean="0"/>
          </a:p>
        </p:txBody>
      </p:sp>
      <p:pic>
        <p:nvPicPr>
          <p:cNvPr id="5" name="Paveikslėlis 4" descr="http://erasmus-plius.lt/uploads/images/erasmusplus_logo.png">
            <a:hlinkClick r:id="rId5"/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604166"/>
            <a:ext cx="1533525" cy="314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aveikslėlis 5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33003"/>
            <a:ext cx="847725" cy="847725"/>
          </a:xfrm>
          <a:prstGeom prst="rect">
            <a:avLst/>
          </a:prstGeom>
          <a:noFill/>
        </p:spPr>
      </p:pic>
      <p:pic>
        <p:nvPicPr>
          <p:cNvPr id="7" name="Paveikslėlis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04248" y="35766"/>
            <a:ext cx="999831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118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41</Words>
  <Application>Microsoft Office PowerPoint</Application>
  <PresentationFormat>Demonstracija ekrane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tema</vt:lpstr>
      <vt:lpstr>                                                              TEMA ,,IRACIONALIŲJŲ SKAIČIŲ SUDĖTIS IR ATIMTIS“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pristatymas</dc:title>
  <dc:creator>DIREKT</dc:creator>
  <cp:lastModifiedBy>Windows User</cp:lastModifiedBy>
  <cp:revision>5</cp:revision>
  <dcterms:created xsi:type="dcterms:W3CDTF">2019-07-02T13:46:27Z</dcterms:created>
  <dcterms:modified xsi:type="dcterms:W3CDTF">2021-02-28T17:32:12Z</dcterms:modified>
</cp:coreProperties>
</file>