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72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359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767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326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97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399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38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211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098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121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224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6161-9BD5-4223-8143-213ABD3E7C0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7458-63D8-4710-B13F-4B9FDBE1E08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455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vaizdopamokos.lt/matematika/reiskiniai-su-kvadratinemis-saknimis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vaizdopamokos.lt/matematika/saknis-is-a-plius-saknis-is-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acebook.com/EUErasmusPlusProgramme" TargetMode="External"/><Relationship Id="rId4" Type="http://schemas.openxmlformats.org/officeDocument/2006/relationships/hyperlink" Target="https://new.edmodo.com/library/folders/965345426-Mano%20testa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/>
              <a:t>                                                         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,,IRACIONALIŲJŲ SKAIČIŲ SUDĖTIS IR ATIMTIS“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0000" lnSpcReduction="20000"/>
          </a:bodyPr>
          <a:lstStyle/>
          <a:p>
            <a:r>
              <a:rPr lang="lt-LT" dirty="0" smtClean="0"/>
              <a:t>pamoka ir testas skirtas 8-10 klasių mokiniams žinių apie iracionaliųjų skaičių sudėtį ir atimtį įtvirtinimui, įsivertinimui.</a:t>
            </a:r>
          </a:p>
          <a:p>
            <a:r>
              <a:rPr lang="lt-LT" dirty="0" smtClean="0">
                <a:hlinkClick r:id="rId2"/>
              </a:rPr>
              <a:t>nuoroda į video pamoką</a:t>
            </a:r>
            <a:r>
              <a:rPr lang="lt-LT" dirty="0" smtClean="0"/>
              <a:t>:</a:t>
            </a:r>
          </a:p>
          <a:p>
            <a:pPr marL="0" indent="0">
              <a:buNone/>
            </a:pPr>
            <a:r>
              <a:rPr lang="lt-LT" dirty="0">
                <a:hlinkClick r:id="rId2"/>
              </a:rPr>
              <a:t>http://vaizdopamokos.lt/matematika/saknis-is-a-plius-saknis-is-a</a:t>
            </a:r>
            <a:r>
              <a:rPr lang="lt-LT" dirty="0" smtClean="0">
                <a:hlinkClick r:id="rId2"/>
              </a:rPr>
              <a:t>/</a:t>
            </a:r>
            <a:endParaRPr lang="lt-LT" dirty="0" smtClean="0"/>
          </a:p>
          <a:p>
            <a:endParaRPr lang="lt-LT" dirty="0" smtClean="0"/>
          </a:p>
          <a:p>
            <a:r>
              <a:rPr lang="lt-LT" dirty="0" smtClean="0">
                <a:hlinkClick r:id="rId3"/>
              </a:rPr>
              <a:t>nuoroda Nr.2 į video pamoką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>
                <a:hlinkClick r:id="rId3"/>
              </a:rPr>
              <a:t>http</a:t>
            </a:r>
            <a:r>
              <a:rPr lang="lt-LT" dirty="0">
                <a:hlinkClick r:id="rId3"/>
              </a:rPr>
              <a:t>://vaizdopamokos.lt/matematika/reiskiniai-su-kvadratinemis-saknimis</a:t>
            </a:r>
            <a:r>
              <a:rPr lang="lt-LT" dirty="0" smtClean="0">
                <a:hlinkClick r:id="rId3"/>
              </a:rPr>
              <a:t>/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Testas:</a:t>
            </a:r>
          </a:p>
          <a:p>
            <a:r>
              <a:rPr lang="lt-LT" dirty="0">
                <a:hlinkClick r:id="rId4"/>
              </a:rPr>
              <a:t>https://</a:t>
            </a:r>
            <a:r>
              <a:rPr lang="lt-LT" dirty="0" smtClean="0">
                <a:hlinkClick r:id="rId4"/>
              </a:rPr>
              <a:t>new.edmodo.com/library/folders/965345426-Mano%20testai</a:t>
            </a:r>
            <a:endParaRPr lang="lt-LT" dirty="0" smtClean="0"/>
          </a:p>
        </p:txBody>
      </p:sp>
      <p:pic>
        <p:nvPicPr>
          <p:cNvPr id="5" name="Paveikslėlis 4" descr="http://erasmus-plius.lt/uploads/images/erasmusplus_logo.pn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04166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aveikslėlis 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3003"/>
            <a:ext cx="847725" cy="847725"/>
          </a:xfrm>
          <a:prstGeom prst="rect">
            <a:avLst/>
          </a:prstGeom>
          <a:noFill/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248" y="35766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1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</Words>
  <Application>Microsoft Office PowerPoint</Application>
  <PresentationFormat>Demonstracija ekrane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                                                TEMA ,,IRACIONALIŲJŲ SKAIČIŲ SUDĖTIS IR ATIMTIS“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DIREKT</dc:creator>
  <cp:lastModifiedBy>Windows User</cp:lastModifiedBy>
  <cp:revision>5</cp:revision>
  <dcterms:created xsi:type="dcterms:W3CDTF">2019-07-02T13:46:27Z</dcterms:created>
  <dcterms:modified xsi:type="dcterms:W3CDTF">2021-02-28T17:32:12Z</dcterms:modified>
</cp:coreProperties>
</file>