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91731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1319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774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31308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81140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2242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27169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0537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232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74594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0041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3E286-08DF-430E-8507-03E4B1C1A30D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5B39B-EC7D-47D5-A1BA-C2A8BEBF509E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6381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izz.com/admin/quiz/5e3860ae911c65001cb41307" TargetMode="External"/><Relationship Id="rId2" Type="http://schemas.openxmlformats.org/officeDocument/2006/relationships/hyperlink" Target="https://prezi.com/p/5cphrdxrca-o/?present=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eate.kahoot.it/share/ignas-seinius-kuprelis/4863ce45-3a94-4c16-a806-f86967ab3cf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060848"/>
            <a:ext cx="7772400" cy="2088231"/>
          </a:xfrm>
        </p:spPr>
        <p:txBody>
          <a:bodyPr>
            <a:normAutofit fontScale="90000"/>
          </a:bodyPr>
          <a:lstStyle/>
          <a:p>
            <a:pPr algn="l"/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Lietuvių kalba ir literatūra.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Pamoka I g klasei </a:t>
            </a:r>
            <a:br>
              <a:rPr lang="lt-LT" sz="2400" dirty="0">
                <a:latin typeface="Times New Roman" pitchFamily="18" charset="0"/>
                <a:cs typeface="Times New Roman" pitchFamily="18" charset="0"/>
              </a:rPr>
            </a:b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Tema: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 Ignas Šeinius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– moderniosios prozos rašytojas</a:t>
            </a:r>
            <a:br>
              <a:rPr lang="lt-LT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Tikslas: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suprasti impresionizmo atstovo gyvenimo ir kūrybos istoriją.</a:t>
            </a:r>
            <a:br>
              <a:rPr lang="lt-LT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Uždaviniai: 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- klausantis, atliekant užduotis susipažinti su autoriaus svarbiausiais gyvenimo momentais. </a:t>
            </a:r>
            <a:br>
              <a:rPr lang="lt-LT" sz="2000" dirty="0" smtClean="0">
                <a:latin typeface="Times New Roman" pitchFamily="18" charset="0"/>
                <a:cs typeface="Times New Roman" pitchFamily="18" charset="0"/>
              </a:rPr>
            </a:br>
            <a:endParaRPr lang="lt-LT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ntrinis pavadinimas 3"/>
          <p:cNvSpPr>
            <a:spLocks noGrp="1"/>
          </p:cNvSpPr>
          <p:nvPr>
            <p:ph type="subTitle" idx="1"/>
          </p:nvPr>
        </p:nvSpPr>
        <p:spPr>
          <a:xfrm>
            <a:off x="755576" y="4581128"/>
            <a:ext cx="8280920" cy="1800200"/>
          </a:xfrm>
        </p:spPr>
        <p:txBody>
          <a:bodyPr>
            <a:normAutofit fontScale="25000" lnSpcReduction="20000"/>
          </a:bodyPr>
          <a:lstStyle/>
          <a:p>
            <a:pPr algn="l"/>
            <a:endParaRPr lang="lt-LT" sz="7200" dirty="0" smtClean="0">
              <a:hlinkClick r:id="rId2"/>
            </a:endParaRPr>
          </a:p>
          <a:p>
            <a:pPr algn="l"/>
            <a:r>
              <a:rPr lang="lt-LT" sz="7200" dirty="0" smtClean="0">
                <a:hlinkClick r:id="rId2"/>
              </a:rPr>
              <a:t>https</a:t>
            </a:r>
            <a:r>
              <a:rPr lang="lt-LT" sz="7200" dirty="0">
                <a:hlinkClick r:id="rId2"/>
              </a:rPr>
              <a:t>://prezi.com/p/5cphrdxrca-o/?</a:t>
            </a:r>
            <a:r>
              <a:rPr lang="lt-LT" sz="7200" dirty="0" smtClean="0">
                <a:hlinkClick r:id="rId2"/>
              </a:rPr>
              <a:t>present=1</a:t>
            </a:r>
            <a:endParaRPr lang="lt-LT" sz="7200" dirty="0" smtClean="0"/>
          </a:p>
          <a:p>
            <a:pPr algn="l"/>
            <a:endParaRPr lang="lt-LT" sz="4800" dirty="0" smtClean="0"/>
          </a:p>
          <a:p>
            <a:pPr algn="l"/>
            <a:r>
              <a:rPr lang="lt-LT" sz="7200" dirty="0" smtClean="0">
                <a:hlinkClick r:id="rId3"/>
              </a:rPr>
              <a:t>https://quizizz.com/admin/quiz/5e3860ae911c65001cb41307</a:t>
            </a:r>
            <a:endParaRPr lang="lt-LT" sz="7200" dirty="0" smtClean="0"/>
          </a:p>
          <a:p>
            <a:pPr algn="l"/>
            <a:endParaRPr lang="lt-LT" sz="4800" dirty="0" smtClean="0"/>
          </a:p>
          <a:p>
            <a:pPr algn="l"/>
            <a:r>
              <a:rPr lang="lt-LT" sz="4200" dirty="0"/>
              <a:t> </a:t>
            </a:r>
            <a:endParaRPr lang="lt-LT" sz="4200" dirty="0" smtClean="0"/>
          </a:p>
          <a:p>
            <a:pPr algn="l"/>
            <a:r>
              <a:rPr lang="lt-LT" dirty="0"/>
              <a:t> </a:t>
            </a:r>
          </a:p>
        </p:txBody>
      </p:sp>
      <p:sp>
        <p:nvSpPr>
          <p:cNvPr id="3" name="AutoShape 2" descr="https://s3.amazonaws.com/0103.static.prezi.com/media/f/9/c/1/f/ffa93f046a491566e8130a4835c_33_0.jpg?X-Amz-Security-Token=IQoJb3JpZ2luX2VjEKD%2F%2F%2F%2F%2F%2F%2F%2F%2F%2FwEaCXVzLWVhc3QtMSJHMEUCIQC3R8Ed2r9HYOoONuVbtZ8RUJwAOD4riEovpJeSsSOQkgIgR41yHKoQddrxAIcz8TR3HMPpTTg%2BwjMp7J28OaRFUZ4qtAMIWRAAGgw3ODM3MjE1NDc0NjciDDFFifx506bcEtFe3SqRA31DtuSEfAozAsT%2BzQ4DcwpkSE%2BrKyEOgy0gL8XlvI5Ae7FmBYcXfXifnw9z9yhrWr4ITdR%2Fa5g%2Fk%2FfFaL3%2BRzwD8olFt8jGWiAZKGfh8uGvz0LxteJ0RED17PmhlE%2Fw%2F9VqMFubYhZLnG4pkjgfJufPABlFbgz2gHG10CV3onMcYtcVSVKSboLwh2pip%2FxaUuVvz%2BxHwyaM%2BdWKkGXWGYUVjcSUqV%2FpxbR%2BUuOwKWIFfM9zDNtDrMxgzq1%2F%2FBm23znpGtSHkHQ%2FTokK1u53E39Y0wwopSs6Fp%2FALlGlyqjytyTpVTgC8ZOR01Aq60tMg0POHu3SsSEQBe9P84v8tlRxqRrapb8LC30aCh%2B%2BiaTG16ykDpj8tU9Fe5i4gFABGddO4FreYeAJFhUFvIBS%2FJuQz2oUoycYpzzaUsTv%2Fgexx9UGsydK2oNxjgAvHAO64WsPEot2cfts3l090tcHVCJ0hQZsBrtSCG3w%2B1rah2BtjXRuKPGCdOE6fIljVfQlnXt9dLykaGS3SCjFta2a4wBhMOn0k%2FIFOusBz3lNYqStHFAreixn1Lgp3fFBcoYUc5bkBVVJMYJAkuZzGmBHNpixKzCzObtezdlaIWdfaDpdD%2BNlWnafWJptvPIGjys4zlTWlG8ekmqGJG4gGdaB6LxObaTOeKJ%2FpK2h%2F18%2BQMCVsbXtAbi567whlJ9Rcgk2Xrf7zH4Ll87MGPAYXpCQKh7okQRfBA8x0n936JIRmvez28rwUeULt3AZ%2FENJzgIdOB6ujlAAgHpRAzHUdj%2BrT85SCGLHAExuabrZVombBe9%2FSP4tekLibrObRGhDiAVtKguF06wDP2NurMrjsOPFuMrE1oQ0Jg%3D%3D&amp;X-Amz-Algorithm=AWS4-HMAC-SHA256&amp;X-Amz-Date=20200213T082107Z&amp;X-Amz-SignedHeaders=host&amp;X-Amz-Expires=300&amp;X-Amz-Credential=ASIA3M6LRY3F7X34EUP4%2F20200213%2Fus-east-1%2Fs3%2Faws4_request&amp;X-Amz-Signature=d2f088804f7cadb251b6d323445b83212c01af1dc3d3948af8f3d51c199ba3f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lt-LT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039" y="476672"/>
            <a:ext cx="1536325" cy="317019"/>
          </a:xfrm>
          <a:prstGeom prst="rect">
            <a:avLst/>
          </a:prstGeom>
        </p:spPr>
      </p:pic>
      <p:pic>
        <p:nvPicPr>
          <p:cNvPr id="6" name="Paveikslėlis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60338"/>
            <a:ext cx="847725" cy="847725"/>
          </a:xfrm>
          <a:prstGeom prst="rect">
            <a:avLst/>
          </a:prstGeom>
          <a:noFill/>
        </p:spPr>
      </p:pic>
      <p:pic>
        <p:nvPicPr>
          <p:cNvPr id="7" name="Paveikslėlis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84368" y="111719"/>
            <a:ext cx="999831" cy="944962"/>
          </a:xfrm>
          <a:prstGeom prst="rect">
            <a:avLst/>
          </a:prstGeom>
        </p:spPr>
      </p:pic>
      <p:sp>
        <p:nvSpPr>
          <p:cNvPr id="10" name="Stačiakampis 9"/>
          <p:cNvSpPr/>
          <p:nvPr/>
        </p:nvSpPr>
        <p:spPr>
          <a:xfrm>
            <a:off x="1400991" y="636072"/>
            <a:ext cx="5331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dirty="0" smtClean="0"/>
              <a:t>                               </a:t>
            </a:r>
            <a:r>
              <a:rPr lang="en-US" dirty="0" smtClean="0"/>
              <a:t>Smart </a:t>
            </a:r>
            <a:r>
              <a:rPr lang="en-US" dirty="0"/>
              <a:t>schools for smart age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9570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Smart </a:t>
            </a:r>
            <a:r>
              <a:rPr lang="en-US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schools for smart age</a:t>
            </a:r>
            <a: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Lietuvių </a:t>
            </a:r>
            <a: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kalba ir literatūra. </a:t>
            </a:r>
            <a:b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Pamoka I g klasei </a:t>
            </a:r>
            <a:br>
              <a:rPr lang="lt-LT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lt-LT" sz="2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lt-LT" sz="2000" b="1" dirty="0" smtClean="0"/>
          </a:p>
          <a:p>
            <a:pPr marL="0" indent="0">
              <a:buNone/>
            </a:pPr>
            <a:endParaRPr lang="lt-LT" sz="2000" b="1" dirty="0"/>
          </a:p>
          <a:p>
            <a:pPr marL="0" indent="0">
              <a:buNone/>
            </a:pPr>
            <a:endParaRPr lang="lt-LT" sz="2000" b="1" dirty="0" smtClean="0"/>
          </a:p>
          <a:p>
            <a:pPr marL="0" indent="0">
              <a:buNone/>
            </a:pPr>
            <a:r>
              <a:rPr lang="lt-LT" sz="2000" b="1" dirty="0" smtClean="0"/>
              <a:t>Tema</a:t>
            </a:r>
            <a:r>
              <a:rPr lang="lt-LT" sz="2000" b="1" dirty="0" smtClean="0"/>
              <a:t>:    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Vaizduotės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ir saviraiškos svarba I.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Šeiniaus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romane „Kuprelis“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lt-LT" sz="2000" b="1" dirty="0" smtClean="0">
                <a:latin typeface="Times New Roman" pitchFamily="18" charset="0"/>
                <a:cs typeface="Times New Roman" pitchFamily="18" charset="0"/>
              </a:rPr>
              <a:t>Tikslas:   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Analizuoti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moderniosios prozos kūrinį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lt-LT" sz="2000" b="1" dirty="0" smtClean="0">
                <a:latin typeface="Times New Roman" pitchFamily="18" charset="0"/>
                <a:cs typeface="Times New Roman" pitchFamily="18" charset="0"/>
              </a:rPr>
              <a:t>Uždaviniai:</a:t>
            </a:r>
          </a:p>
          <a:p>
            <a:pPr marL="0" indent="0">
              <a:buNone/>
            </a:pP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nusakyti perskaityto prozos kūrinio temą, suformuluoti keliamas problemas ir pagrindines idėjas.</a:t>
            </a:r>
            <a:br>
              <a:rPr lang="lt-LT" sz="2000" dirty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lt-LT" sz="2000" dirty="0">
                <a:latin typeface="Times New Roman" pitchFamily="18" charset="0"/>
                <a:cs typeface="Times New Roman" pitchFamily="18" charset="0"/>
              </a:rPr>
              <a:t>apibūdinti pasakotojo poziciją, veiksmo laiką ir vietą, situacijas, siužetą, veikėjų charakterius, kompoziciją ir kalbos vartojimo ypatumus</a:t>
            </a:r>
            <a:r>
              <a:rPr lang="lt-LT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lt-LT" sz="2400" b="1" dirty="0" smtClean="0">
                <a:latin typeface="Times New Roman" pitchFamily="18" charset="0"/>
                <a:cs typeface="Times New Roman" pitchFamily="18" charset="0"/>
              </a:rPr>
              <a:t>  Įsivertinkime</a:t>
            </a: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400" dirty="0">
                <a:latin typeface="Times New Roman" pitchFamily="18" charset="0"/>
                <a:cs typeface="Times New Roman" pitchFamily="18" charset="0"/>
              </a:rPr>
            </a:br>
            <a:r>
              <a:rPr lang="lt-LT" sz="2000" dirty="0">
                <a:hlinkClick r:id="rId2"/>
              </a:rPr>
              <a:t>https://create.kahoot.it/share/ignas-seinius-kuprelis/4863ce45-3a94-4c16-a806-f86967ab3cfe</a:t>
            </a:r>
            <a:endParaRPr lang="lt-LT" sz="2000" dirty="0"/>
          </a:p>
        </p:txBody>
      </p:sp>
      <p:pic>
        <p:nvPicPr>
          <p:cNvPr id="4" name="Paveikslėlis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05254"/>
            <a:ext cx="1536065" cy="316865"/>
          </a:xfrm>
          <a:prstGeom prst="rect">
            <a:avLst/>
          </a:prstGeom>
          <a:noFill/>
        </p:spPr>
      </p:pic>
      <p:pic>
        <p:nvPicPr>
          <p:cNvPr id="5" name="Paveikslėlis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6256" y="81545"/>
            <a:ext cx="847417" cy="847417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0565" y="81545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755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57</Words>
  <Application>Microsoft Office PowerPoint</Application>
  <PresentationFormat>Demonstracija ekrane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tema</vt:lpstr>
      <vt:lpstr>Lietuvių kalba ir literatūra.  Pamoka I g klasei  Tema: Ignas Šeinius – moderniosios prozos rašytojas  Tikslas: suprasti impresionizmo atstovo gyvenimo ir kūrybos istoriją. Uždaviniai:  - klausantis, atliekant užduotis susipažinti su autoriaus svarbiausiais gyvenimo momentais.  </vt:lpstr>
      <vt:lpstr>       Smart schools for smart age    Lietuvių kalba ir literatūra.  Pamoka I g klasei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LT 1</dc:creator>
  <cp:lastModifiedBy>Windows User</cp:lastModifiedBy>
  <cp:revision>13</cp:revision>
  <dcterms:created xsi:type="dcterms:W3CDTF">2020-02-05T10:51:21Z</dcterms:created>
  <dcterms:modified xsi:type="dcterms:W3CDTF">2021-02-28T19:08:32Z</dcterms:modified>
</cp:coreProperties>
</file>